
<file path=[Content_Types].xml><?xml version="1.0" encoding="utf-8"?>
<Types xmlns="http://schemas.openxmlformats.org/package/2006/content-types">
  <Default ContentType="image/png" Extension="png"/>
  <Default ContentType="image/jpeg" Extension="jpeg"/>
  <Default ContentType="application/vnd.openxmlformats-package.relationships+xml" Extension="rels"/>
  <Default ContentType="application/xml" Extension="xml"/>
  <Default ContentType="application/x-fontdata" Extension="fntdata"/>
  <Default ContentType="application/vnd.openxmlformats-officedocument.spreadsheetml.sheet" Extension="xlsx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theme+xml" PartName="/ppt/theme/theme2.xml"/>
  <Override ContentType="application/vnd.openxmlformats-officedocument.drawingml.chart+xml" PartName="/ppt/charts/chart1.xml"/>
  <Override ContentType="application/vnd.ms-office.chartstyle+xml" PartName="/ppt/charts/style1.xml"/>
  <Override ContentType="application/vnd.ms-office.chartcolorstyle+xml" PartName="/ppt/charts/colors1.xml"/>
  <Override ContentType="application/vnd.openxmlformats-officedocument.drawingml.chart+xml" PartName="/ppt/charts/chart2.xml"/>
  <Override ContentType="application/vnd.ms-office.chartstyle+xml" PartName="/ppt/charts/style2.xml"/>
  <Override ContentType="application/vnd.ms-office.chartcolorstyle+xml" PartName="/ppt/charts/colors2.xml"/>
  <Override ContentType="application/vnd.openxmlformats-officedocument.drawingml.chart+xml" PartName="/ppt/charts/chart3.xml"/>
  <Override ContentType="application/vnd.ms-office.chartstyle+xml" PartName="/ppt/charts/style3.xml"/>
  <Override ContentType="application/vnd.ms-office.chartcolorstyle+xml" PartName="/ppt/charts/colors3.xml"/>
  <Override ContentType="application/vnd.openxmlformats-officedocument.drawingml.chart+xml" PartName="/ppt/charts/chart4.xml"/>
  <Override ContentType="application/vnd.ms-office.chartstyle+xml" PartName="/ppt/charts/style4.xml"/>
  <Override ContentType="application/vnd.ms-office.chartcolorstyle+xml" PartName="/ppt/charts/colors4.xml"/>
  <Override ContentType="application/vnd.openxmlformats-officedocument.drawingml.chart+xml" PartName="/ppt/charts/chart5.xml"/>
  <Override ContentType="application/vnd.ms-office.chartstyle+xml" PartName="/ppt/charts/style5.xml"/>
  <Override ContentType="application/vnd.ms-office.chartcolorstyle+xml" PartName="/ppt/charts/colors5.xml"/>
  <Override ContentType="application/vnd.openxmlformats-officedocument.presentationml.notesSlide+xml" PartName="/ppt/notesSlides/notesSlide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custom-properties+xml" PartName="/docProps/custom.xml"/>
</Types>
</file>

<file path=_rels/.rels><?xml version='1.0' encoding='UTF-8' standalone='yes'?>
<Relationships xmlns="http://schemas.openxmlformats.org/package/2006/relationships">
 <Relationship Target="docProps/core.xml" Type="http://schemas.openxmlformats.org/package/2006/relationships/metadata/core-properties" Id="rId3"/>
 <Relationship Target="docProps/thumbnail.jpeg" Type="http://schemas.openxmlformats.org/package/2006/relationships/metadata/thumbnail" Id="rId2"/>
 <Relationship Target="ppt/presentation.xml" Type="http://schemas.openxmlformats.org/officeDocument/2006/relationships/officeDocument" Id="rId1"/>
 <Relationship Target="docProps/app.xml" Type="http://schemas.openxmlformats.org/officeDocument/2006/relationships/extended-properties" Id="rId4"/>
 <Relationship Target="docProps/custom.xml" Type="http://schemas.openxmlformats.org/officeDocument/2006/relationships/custom-properties" Id="rId5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3" r:id="rId12"/>
    <p:sldId id="268" r:id="rId13"/>
    <p:sldId id="269" r:id="rId14"/>
    <p:sldId id="270" r:id="rId15"/>
    <p:sldId id="264" r:id="rId16"/>
    <p:sldId id="271" r:id="rId17"/>
    <p:sldId id="272" r:id="rId18"/>
    <p:sldId id="273" r:id="rId19"/>
    <p:sldId id="282" r:id="rId20"/>
  </p:sldIdLst>
  <p:sldSz cx="12192000" cy="6858000"/>
  <p:notesSz cx="6858000" cy="9144000"/>
  <p:embeddedFontLst>
    <p:embeddedFont>
      <p:font typeface="等线" panose="02010600030101010101" pitchFamily="2" charset="-122"/>
      <p:regular r:id="rId22"/>
      <p:bold r:id="rId23"/>
    </p:embeddedFont>
    <p:embeddedFont>
      <p:font typeface="汉仪雅酷黑 45W" panose="020B0404020202020204" pitchFamily="34" charset="-122"/>
      <p:regular r:id="rId24"/>
    </p:embeddedFont>
    <p:embeddedFont>
      <p:font typeface="汉仪雅酷黑 75W" panose="020B0804020202020204" pitchFamily="34" charset="-122"/>
      <p:bold r:id="rId25"/>
    </p:embeddedFont>
    <p:embeddedFont>
      <p:font typeface="黑体" panose="02010609060101010101" pitchFamily="49" charset="-122"/>
      <p:regular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4D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67" autoAdjust="0"/>
    <p:restoredTop sz="94660"/>
  </p:normalViewPr>
  <p:slideViewPr>
    <p:cSldViewPr snapToGrid="0">
      <p:cViewPr>
        <p:scale>
          <a:sx n="50" d="100"/>
          <a:sy n="50" d="100"/>
        </p:scale>
        <p:origin x="2736" y="1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97-472F-A118-F5BED18B33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10"/>
        <c:axId val="1375082592"/>
        <c:axId val="1375082920"/>
      </c:barChart>
      <c:catAx>
        <c:axId val="137508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75082920"/>
        <c:crosses val="autoZero"/>
        <c:auto val="1"/>
        <c:lblAlgn val="ctr"/>
        <c:lblOffset val="100"/>
        <c:noMultiLvlLbl val="0"/>
      </c:catAx>
      <c:valAx>
        <c:axId val="1375082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75082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384D8F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97-472F-A118-F5BED18B33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10"/>
        <c:axId val="1375082592"/>
        <c:axId val="1375082920"/>
      </c:barChart>
      <c:catAx>
        <c:axId val="137508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375082920"/>
        <c:crosses val="autoZero"/>
        <c:auto val="1"/>
        <c:lblAlgn val="ctr"/>
        <c:lblOffset val="100"/>
        <c:noMultiLvlLbl val="0"/>
      </c:catAx>
      <c:valAx>
        <c:axId val="1375082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75082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384D8F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40-45CF-A102-984DFEF333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40-45CF-A102-984DFEF3333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40-45CF-A102-984DFEF333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9577008"/>
        <c:axId val="1689569464"/>
      </c:barChart>
      <c:catAx>
        <c:axId val="1689577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9569464"/>
        <c:crosses val="autoZero"/>
        <c:auto val="1"/>
        <c:lblAlgn val="ctr"/>
        <c:lblOffset val="100"/>
        <c:noMultiLvlLbl val="0"/>
      </c:catAx>
      <c:valAx>
        <c:axId val="16895694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957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500"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384D8F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40-45CF-A102-984DFEF333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40-45CF-A102-984DFEF3333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40-45CF-A102-984DFEF333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9577008"/>
        <c:axId val="1689569464"/>
      </c:barChart>
      <c:catAx>
        <c:axId val="1689577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9569464"/>
        <c:crosses val="autoZero"/>
        <c:auto val="1"/>
        <c:lblAlgn val="ctr"/>
        <c:lblOffset val="100"/>
        <c:noMultiLvlLbl val="0"/>
      </c:catAx>
      <c:valAx>
        <c:axId val="16895694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957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500"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384D8F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40-45CF-A102-984DFEF333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40-45CF-A102-984DFEF3333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040-45CF-A102-984DFEF333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9577008"/>
        <c:axId val="1689569464"/>
      </c:barChart>
      <c:catAx>
        <c:axId val="1689577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9569464"/>
        <c:crosses val="autoZero"/>
        <c:auto val="1"/>
        <c:lblAlgn val="ctr"/>
        <c:lblOffset val="100"/>
        <c:noMultiLvlLbl val="0"/>
      </c:catAx>
      <c:valAx>
        <c:axId val="16895694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8957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500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16841-2B1F-43D0-99CC-6C644B6B7D06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5556C-FC03-492C-B626-74E5C952B0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29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2022/10/1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3DD935D2-DDBD-4289-AD5C-8B45193B5C85}"/>
              </a:ext>
            </a:extLst>
          </p:cNvPr>
          <p:cNvGrpSpPr/>
          <p:nvPr/>
        </p:nvGrpSpPr>
        <p:grpSpPr>
          <a:xfrm>
            <a:off x="-2617056" y="3320142"/>
            <a:ext cx="5885543" cy="5885543"/>
            <a:chOff x="3153228" y="486228"/>
            <a:chExt cx="5885543" cy="5885543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0174385-D72B-4811-B292-A71BC6A6C80C}"/>
                </a:ext>
              </a:extLst>
            </p:cNvPr>
            <p:cNvSpPr/>
            <p:nvPr/>
          </p:nvSpPr>
          <p:spPr>
            <a:xfrm>
              <a:off x="3153228" y="486228"/>
              <a:ext cx="5885543" cy="58855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0DC8ABF-09A4-4965-A319-CF17299D28B8}"/>
                </a:ext>
              </a:extLst>
            </p:cNvPr>
            <p:cNvSpPr/>
            <p:nvPr/>
          </p:nvSpPr>
          <p:spPr>
            <a:xfrm>
              <a:off x="3739847" y="1072847"/>
              <a:ext cx="4712305" cy="4712305"/>
            </a:xfrm>
            <a:prstGeom prst="ellipse">
              <a:avLst/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67417EB4-7023-4D2C-9381-D13D81146CEF}"/>
                </a:ext>
              </a:extLst>
            </p:cNvPr>
            <p:cNvSpPr/>
            <p:nvPr/>
          </p:nvSpPr>
          <p:spPr>
            <a:xfrm>
              <a:off x="4326467" y="1659466"/>
              <a:ext cx="3539067" cy="3539067"/>
            </a:xfrm>
            <a:prstGeom prst="ellipse">
              <a:avLst/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5EF26CC0-1291-47D9-8CC1-1C1C50A8B47B}"/>
                </a:ext>
              </a:extLst>
            </p:cNvPr>
            <p:cNvSpPr/>
            <p:nvPr/>
          </p:nvSpPr>
          <p:spPr>
            <a:xfrm>
              <a:off x="4913086" y="2246085"/>
              <a:ext cx="2365828" cy="23658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684F7183-BAA4-4234-B5BD-A07A5B55F22B}"/>
                </a:ext>
              </a:extLst>
            </p:cNvPr>
            <p:cNvSpPr/>
            <p:nvPr/>
          </p:nvSpPr>
          <p:spPr>
            <a:xfrm>
              <a:off x="5302135" y="2635135"/>
              <a:ext cx="1587727" cy="1587727"/>
            </a:xfrm>
            <a:prstGeom prst="ellipse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5" name="椭圆 14">
            <a:extLst>
              <a:ext uri="{FF2B5EF4-FFF2-40B4-BE49-F238E27FC236}">
                <a16:creationId xmlns:a16="http://schemas.microsoft.com/office/drawing/2014/main" id="{7B09730C-7F91-42F1-A8D8-7271272D349A}"/>
              </a:ext>
            </a:extLst>
          </p:cNvPr>
          <p:cNvSpPr/>
          <p:nvPr/>
        </p:nvSpPr>
        <p:spPr>
          <a:xfrm>
            <a:off x="-1756336" y="4180113"/>
            <a:ext cx="4164103" cy="4164103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47711FB5-024D-457E-A862-F901F0B578CD}"/>
              </a:ext>
            </a:extLst>
          </p:cNvPr>
          <p:cNvSpPr/>
          <p:nvPr/>
        </p:nvSpPr>
        <p:spPr>
          <a:xfrm>
            <a:off x="-2390498" y="3545952"/>
            <a:ext cx="5432423" cy="5432423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C5ED476E-343D-423D-B060-CE0B13548B0F}"/>
              </a:ext>
            </a:extLst>
          </p:cNvPr>
          <p:cNvSpPr/>
          <p:nvPr/>
        </p:nvSpPr>
        <p:spPr>
          <a:xfrm>
            <a:off x="561794" y="4134071"/>
            <a:ext cx="162106" cy="16210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62FF063E-C705-47AC-A66B-656968A05097}"/>
              </a:ext>
            </a:extLst>
          </p:cNvPr>
          <p:cNvSpPr/>
          <p:nvPr/>
        </p:nvSpPr>
        <p:spPr>
          <a:xfrm>
            <a:off x="2575759" y="3199964"/>
            <a:ext cx="466166" cy="46616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99B9CD5-603F-4711-9397-97E1CAEB2DD5}"/>
              </a:ext>
            </a:extLst>
          </p:cNvPr>
          <p:cNvSpPr/>
          <p:nvPr/>
        </p:nvSpPr>
        <p:spPr>
          <a:xfrm>
            <a:off x="1702293" y="2844291"/>
            <a:ext cx="233083" cy="233083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圆: 空心 26">
            <a:extLst>
              <a:ext uri="{FF2B5EF4-FFF2-40B4-BE49-F238E27FC236}">
                <a16:creationId xmlns:a16="http://schemas.microsoft.com/office/drawing/2014/main" id="{0080E67F-C72D-44D2-A860-925DE9ACA7A9}"/>
              </a:ext>
            </a:extLst>
          </p:cNvPr>
          <p:cNvSpPr/>
          <p:nvPr/>
        </p:nvSpPr>
        <p:spPr>
          <a:xfrm>
            <a:off x="10152933" y="-682172"/>
            <a:ext cx="1364343" cy="1364343"/>
          </a:xfrm>
          <a:prstGeom prst="donut">
            <a:avLst>
              <a:gd name="adj" fmla="val 17845"/>
            </a:avLst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4E8FDBB-A030-4D9A-A1A4-A38B164112CB}"/>
              </a:ext>
            </a:extLst>
          </p:cNvPr>
          <p:cNvSpPr txBox="1"/>
          <p:nvPr/>
        </p:nvSpPr>
        <p:spPr>
          <a:xfrm>
            <a:off x="491949" y="343617"/>
            <a:ext cx="5553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教学分析丨教学设计丨教学过程丨教学反思</a:t>
            </a: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0A30654-8C05-4525-8676-B1A39E0DA203}"/>
              </a:ext>
            </a:extLst>
          </p:cNvPr>
          <p:cNvGrpSpPr/>
          <p:nvPr/>
        </p:nvGrpSpPr>
        <p:grpSpPr>
          <a:xfrm>
            <a:off x="4413380" y="1879509"/>
            <a:ext cx="7018188" cy="3608028"/>
            <a:chOff x="4413380" y="2325051"/>
            <a:chExt cx="7018188" cy="3608028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B7092D44-8136-4052-866D-5EC591898789}"/>
                </a:ext>
              </a:extLst>
            </p:cNvPr>
            <p:cNvSpPr/>
            <p:nvPr/>
          </p:nvSpPr>
          <p:spPr>
            <a:xfrm>
              <a:off x="4413380" y="2325051"/>
              <a:ext cx="7018188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6600" b="1" dirty="0">
                  <a:solidFill>
                    <a:srgbClr val="384D8F"/>
                  </a:solidFill>
                  <a:cs typeface="+mn-ea"/>
                  <a:sym typeface="+mn-lt"/>
                </a:rPr>
                <a:t>优质说课</a:t>
              </a:r>
              <a:r>
                <a:rPr lang="zh-CN" altLang="en-US" sz="4800" b="1" dirty="0">
                  <a:solidFill>
                    <a:srgbClr val="384D8F"/>
                  </a:solidFill>
                  <a:cs typeface="+mn-ea"/>
                  <a:sym typeface="+mn-lt"/>
                </a:rPr>
                <a:t>教学设计</a:t>
              </a:r>
              <a:endParaRPr lang="zh-CN" altLang="en-US" sz="5400" b="1" dirty="0">
                <a:solidFill>
                  <a:srgbClr val="384D8F"/>
                </a:solidFill>
                <a:cs typeface="+mn-ea"/>
                <a:sym typeface="+mn-lt"/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54649609-957F-431F-A20A-3027A8B5BDE8}"/>
                </a:ext>
              </a:extLst>
            </p:cNvPr>
            <p:cNvGrpSpPr/>
            <p:nvPr/>
          </p:nvGrpSpPr>
          <p:grpSpPr>
            <a:xfrm>
              <a:off x="4423901" y="3333437"/>
              <a:ext cx="6099413" cy="846676"/>
              <a:chOff x="6426200" y="5214874"/>
              <a:chExt cx="4584700" cy="821990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0993DC8B-7756-4510-8ACC-41DB2BC978F5}"/>
                  </a:ext>
                </a:extLst>
              </p:cNvPr>
              <p:cNvSpPr txBox="1"/>
              <p:nvPr/>
            </p:nvSpPr>
            <p:spPr>
              <a:xfrm>
                <a:off x="6426200" y="5502459"/>
                <a:ext cx="4584700" cy="3907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dist"/>
                <a:r>
                  <a:rPr lang="en-US" altLang="zh-CN" sz="1200" spc="3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TEACHING COURSEWARE POWPOINT</a:t>
                </a: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FB9C739D-B26A-4A35-BE90-3E74E1689AF2}"/>
                  </a:ext>
                </a:extLst>
              </p:cNvPr>
              <p:cNvSpPr/>
              <p:nvPr/>
            </p:nvSpPr>
            <p:spPr>
              <a:xfrm>
                <a:off x="6426200" y="5214874"/>
                <a:ext cx="4559300" cy="17336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BFA4FD9E-C326-4942-AAE8-430CA7C06B10}"/>
                  </a:ext>
                </a:extLst>
              </p:cNvPr>
              <p:cNvSpPr/>
              <p:nvPr/>
            </p:nvSpPr>
            <p:spPr>
              <a:xfrm flipV="1">
                <a:off x="6426200" y="5863504"/>
                <a:ext cx="4559300" cy="17336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5EF1C708-88D1-4C0D-B88D-8DC7B701A983}"/>
                </a:ext>
              </a:extLst>
            </p:cNvPr>
            <p:cNvSpPr/>
            <p:nvPr/>
          </p:nvSpPr>
          <p:spPr>
            <a:xfrm>
              <a:off x="4413380" y="4066477"/>
              <a:ext cx="6282199" cy="7092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单击此处输入你的正文，文字是您思想的提炼，为了最终演示发布的良好效果，以便观者可以准确理解您所传达的信息。</a:t>
              </a:r>
            </a:p>
          </p:txBody>
        </p:sp>
        <p:grpSp>
          <p:nvGrpSpPr>
            <p:cNvPr id="35" name="图形 4">
              <a:extLst>
                <a:ext uri="{FF2B5EF4-FFF2-40B4-BE49-F238E27FC236}">
                  <a16:creationId xmlns:a16="http://schemas.microsoft.com/office/drawing/2014/main" id="{B402CCE5-42B5-48FE-8B7A-6254087063BC}"/>
                </a:ext>
              </a:extLst>
            </p:cNvPr>
            <p:cNvGrpSpPr/>
            <p:nvPr/>
          </p:nvGrpSpPr>
          <p:grpSpPr>
            <a:xfrm>
              <a:off x="4640686" y="5113549"/>
              <a:ext cx="201061" cy="270657"/>
              <a:chOff x="6272974" y="1642396"/>
              <a:chExt cx="247650" cy="333373"/>
            </a:xfrm>
            <a:solidFill>
              <a:srgbClr val="394B91"/>
            </a:solidFill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64A9D7B7-C81E-474D-ADF9-EDC182DEB3C8}"/>
                  </a:ext>
                </a:extLst>
              </p:cNvPr>
              <p:cNvSpPr/>
              <p:nvPr/>
            </p:nvSpPr>
            <p:spPr>
              <a:xfrm rot="-1356795">
                <a:off x="6329931" y="1662936"/>
                <a:ext cx="133537" cy="133537"/>
              </a:xfrm>
              <a:custGeom>
                <a:avLst/>
                <a:gdLst>
                  <a:gd name="connsiteX0" fmla="*/ 133537 w 133537"/>
                  <a:gd name="connsiteY0" fmla="*/ 66769 h 133537"/>
                  <a:gd name="connsiteX1" fmla="*/ 66769 w 133537"/>
                  <a:gd name="connsiteY1" fmla="*/ 133537 h 133537"/>
                  <a:gd name="connsiteX2" fmla="*/ 0 w 133537"/>
                  <a:gd name="connsiteY2" fmla="*/ 66769 h 133537"/>
                  <a:gd name="connsiteX3" fmla="*/ 66769 w 133537"/>
                  <a:gd name="connsiteY3" fmla="*/ 0 h 133537"/>
                  <a:gd name="connsiteX4" fmla="*/ 133537 w 133537"/>
                  <a:gd name="connsiteY4" fmla="*/ 66769 h 13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37" h="133537">
                    <a:moveTo>
                      <a:pt x="133537" y="66769"/>
                    </a:moveTo>
                    <a:cubicBezTo>
                      <a:pt x="133537" y="103644"/>
                      <a:pt x="103644" y="133537"/>
                      <a:pt x="66769" y="133537"/>
                    </a:cubicBezTo>
                    <a:cubicBezTo>
                      <a:pt x="29893" y="133537"/>
                      <a:pt x="0" y="103644"/>
                      <a:pt x="0" y="66769"/>
                    </a:cubicBezTo>
                    <a:cubicBezTo>
                      <a:pt x="0" y="29893"/>
                      <a:pt x="29893" y="0"/>
                      <a:pt x="66769" y="0"/>
                    </a:cubicBezTo>
                    <a:cubicBezTo>
                      <a:pt x="103644" y="0"/>
                      <a:pt x="133537" y="29893"/>
                      <a:pt x="133537" y="66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EA85FA18-8BC7-4794-BD1A-9CF1CFE89044}"/>
                  </a:ext>
                </a:extLst>
              </p:cNvPr>
              <p:cNvSpPr/>
              <p:nvPr/>
            </p:nvSpPr>
            <p:spPr>
              <a:xfrm>
                <a:off x="6272974" y="1819465"/>
                <a:ext cx="247650" cy="156305"/>
              </a:xfrm>
              <a:custGeom>
                <a:avLst/>
                <a:gdLst>
                  <a:gd name="connsiteX0" fmla="*/ 123825 w 247650"/>
                  <a:gd name="connsiteY0" fmla="*/ 0 h 156305"/>
                  <a:gd name="connsiteX1" fmla="*/ 123825 w 247650"/>
                  <a:gd name="connsiteY1" fmla="*/ 0 h 156305"/>
                  <a:gd name="connsiteX2" fmla="*/ 0 w 247650"/>
                  <a:gd name="connsiteY2" fmla="*/ 123825 h 156305"/>
                  <a:gd name="connsiteX3" fmla="*/ 0 w 247650"/>
                  <a:gd name="connsiteY3" fmla="*/ 123825 h 156305"/>
                  <a:gd name="connsiteX4" fmla="*/ 32480 w 247650"/>
                  <a:gd name="connsiteY4" fmla="*/ 156305 h 156305"/>
                  <a:gd name="connsiteX5" fmla="*/ 215170 w 247650"/>
                  <a:gd name="connsiteY5" fmla="*/ 156305 h 156305"/>
                  <a:gd name="connsiteX6" fmla="*/ 247650 w 247650"/>
                  <a:gd name="connsiteY6" fmla="*/ 123825 h 156305"/>
                  <a:gd name="connsiteX7" fmla="*/ 247650 w 247650"/>
                  <a:gd name="connsiteY7" fmla="*/ 123825 h 156305"/>
                  <a:gd name="connsiteX8" fmla="*/ 123825 w 247650"/>
                  <a:gd name="connsiteY8" fmla="*/ 0 h 15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7650" h="156305">
                    <a:moveTo>
                      <a:pt x="123825" y="0"/>
                    </a:moveTo>
                    <a:lnTo>
                      <a:pt x="123825" y="0"/>
                    </a:lnTo>
                    <a:cubicBezTo>
                      <a:pt x="55436" y="0"/>
                      <a:pt x="0" y="55435"/>
                      <a:pt x="0" y="123825"/>
                    </a:cubicBezTo>
                    <a:lnTo>
                      <a:pt x="0" y="123825"/>
                    </a:lnTo>
                    <a:cubicBezTo>
                      <a:pt x="0" y="141732"/>
                      <a:pt x="14573" y="156305"/>
                      <a:pt x="32480" y="156305"/>
                    </a:cubicBezTo>
                    <a:lnTo>
                      <a:pt x="215170" y="156305"/>
                    </a:lnTo>
                    <a:cubicBezTo>
                      <a:pt x="233077" y="156305"/>
                      <a:pt x="247650" y="141732"/>
                      <a:pt x="247650" y="123825"/>
                    </a:cubicBezTo>
                    <a:lnTo>
                      <a:pt x="247650" y="123825"/>
                    </a:lnTo>
                    <a:cubicBezTo>
                      <a:pt x="247650" y="55435"/>
                      <a:pt x="192215" y="0"/>
                      <a:pt x="1238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C66BB5F-FE05-4F58-9885-F105037D98CB}"/>
                </a:ext>
              </a:extLst>
            </p:cNvPr>
            <p:cNvSpPr txBox="1"/>
            <p:nvPr/>
          </p:nvSpPr>
          <p:spPr>
            <a:xfrm>
              <a:off x="4921522" y="5101427"/>
              <a:ext cx="309770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spc="300" dirty="0">
                  <a:cs typeface="+mn-ea"/>
                  <a:sym typeface="+mn-lt"/>
                </a:rPr>
                <a:t>汇报人：稻小壳</a:t>
              </a:r>
              <a:r>
                <a:rPr lang="en-US" altLang="zh-CN" sz="1400" spc="300" dirty="0" err="1">
                  <a:cs typeface="+mn-ea"/>
                  <a:sym typeface="+mn-lt"/>
                </a:rPr>
                <a:t>Docer</a:t>
              </a:r>
              <a:endParaRPr lang="zh-CN" altLang="en-US" sz="1400" spc="300" dirty="0">
                <a:cs typeface="+mn-ea"/>
                <a:sym typeface="+mn-lt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E50DBD0E-F057-4AA5-AFC1-B760CDD08CA4}"/>
                </a:ext>
              </a:extLst>
            </p:cNvPr>
            <p:cNvSpPr txBox="1"/>
            <p:nvPr/>
          </p:nvSpPr>
          <p:spPr>
            <a:xfrm>
              <a:off x="4921522" y="5625302"/>
              <a:ext cx="309770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spc="300" dirty="0">
                  <a:cs typeface="+mn-ea"/>
                  <a:sym typeface="+mn-lt"/>
                </a:rPr>
                <a:t>汇报时间：</a:t>
              </a:r>
              <a:r>
                <a:rPr lang="en-US" altLang="zh-CN" sz="1400" spc="300" dirty="0">
                  <a:cs typeface="+mn-ea"/>
                  <a:sym typeface="+mn-lt"/>
                </a:rPr>
                <a:t>20XX.01.01</a:t>
              </a:r>
              <a:endParaRPr lang="zh-CN" altLang="en-US" sz="1400" spc="300" dirty="0">
                <a:cs typeface="+mn-ea"/>
                <a:sym typeface="+mn-lt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7338F165-F432-4FE4-A0DF-3D5A9EB4ECB6}"/>
                </a:ext>
              </a:extLst>
            </p:cNvPr>
            <p:cNvGrpSpPr/>
            <p:nvPr/>
          </p:nvGrpSpPr>
          <p:grpSpPr>
            <a:xfrm>
              <a:off x="4646509" y="5647429"/>
              <a:ext cx="203609" cy="263521"/>
              <a:chOff x="898381" y="5165401"/>
              <a:chExt cx="203609" cy="263521"/>
            </a:xfrm>
            <a:solidFill>
              <a:srgbClr val="394B91"/>
            </a:solidFill>
          </p:grpSpPr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014E8646-7D09-4F34-B6E5-F0D23E6F2E0D}"/>
                  </a:ext>
                </a:extLst>
              </p:cNvPr>
              <p:cNvSpPr/>
              <p:nvPr/>
            </p:nvSpPr>
            <p:spPr>
              <a:xfrm>
                <a:off x="969785" y="5231886"/>
                <a:ext cx="60718" cy="60718"/>
              </a:xfrm>
              <a:custGeom>
                <a:avLst/>
                <a:gdLst>
                  <a:gd name="connsiteX0" fmla="*/ 34099 w 68199"/>
                  <a:gd name="connsiteY0" fmla="*/ 0 h 68199"/>
                  <a:gd name="connsiteX1" fmla="*/ 0 w 68199"/>
                  <a:gd name="connsiteY1" fmla="*/ 34100 h 68199"/>
                  <a:gd name="connsiteX2" fmla="*/ 34099 w 68199"/>
                  <a:gd name="connsiteY2" fmla="*/ 68199 h 68199"/>
                  <a:gd name="connsiteX3" fmla="*/ 68199 w 68199"/>
                  <a:gd name="connsiteY3" fmla="*/ 34100 h 68199"/>
                  <a:gd name="connsiteX4" fmla="*/ 34099 w 68199"/>
                  <a:gd name="connsiteY4" fmla="*/ 0 h 68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199" h="68199">
                    <a:moveTo>
                      <a:pt x="34099" y="0"/>
                    </a:moveTo>
                    <a:cubicBezTo>
                      <a:pt x="15335" y="0"/>
                      <a:pt x="0" y="15240"/>
                      <a:pt x="0" y="34100"/>
                    </a:cubicBezTo>
                    <a:cubicBezTo>
                      <a:pt x="0" y="52864"/>
                      <a:pt x="15240" y="68199"/>
                      <a:pt x="34099" y="68199"/>
                    </a:cubicBezTo>
                    <a:cubicBezTo>
                      <a:pt x="52864" y="68199"/>
                      <a:pt x="68199" y="52959"/>
                      <a:pt x="68199" y="34100"/>
                    </a:cubicBezTo>
                    <a:cubicBezTo>
                      <a:pt x="68199" y="15335"/>
                      <a:pt x="52959" y="0"/>
                      <a:pt x="34099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8FA16FC2-AAC0-4EB9-A5D8-AB1168B5F2F3}"/>
                  </a:ext>
                </a:extLst>
              </p:cNvPr>
              <p:cNvSpPr/>
              <p:nvPr/>
            </p:nvSpPr>
            <p:spPr>
              <a:xfrm>
                <a:off x="898381" y="5165401"/>
                <a:ext cx="203609" cy="263521"/>
              </a:xfrm>
              <a:custGeom>
                <a:avLst/>
                <a:gdLst>
                  <a:gd name="connsiteX0" fmla="*/ 114300 w 228695"/>
                  <a:gd name="connsiteY0" fmla="*/ 0 h 295989"/>
                  <a:gd name="connsiteX1" fmla="*/ 0 w 228695"/>
                  <a:gd name="connsiteY1" fmla="*/ 114300 h 295989"/>
                  <a:gd name="connsiteX2" fmla="*/ 107633 w 228695"/>
                  <a:gd name="connsiteY2" fmla="*/ 292989 h 295989"/>
                  <a:gd name="connsiteX3" fmla="*/ 121063 w 228695"/>
                  <a:gd name="connsiteY3" fmla="*/ 292989 h 295989"/>
                  <a:gd name="connsiteX4" fmla="*/ 228695 w 228695"/>
                  <a:gd name="connsiteY4" fmla="*/ 114300 h 295989"/>
                  <a:gd name="connsiteX5" fmla="*/ 114300 w 228695"/>
                  <a:gd name="connsiteY5" fmla="*/ 0 h 295989"/>
                  <a:gd name="connsiteX6" fmla="*/ 114300 w 228695"/>
                  <a:gd name="connsiteY6" fmla="*/ 165259 h 295989"/>
                  <a:gd name="connsiteX7" fmla="*/ 57817 w 228695"/>
                  <a:gd name="connsiteY7" fmla="*/ 108776 h 295989"/>
                  <a:gd name="connsiteX8" fmla="*/ 114300 w 228695"/>
                  <a:gd name="connsiteY8" fmla="*/ 52292 h 295989"/>
                  <a:gd name="connsiteX9" fmla="*/ 170783 w 228695"/>
                  <a:gd name="connsiteY9" fmla="*/ 108776 h 295989"/>
                  <a:gd name="connsiteX10" fmla="*/ 114300 w 228695"/>
                  <a:gd name="connsiteY10" fmla="*/ 165259 h 295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28695" h="295989">
                    <a:moveTo>
                      <a:pt x="114300" y="0"/>
                    </a:moveTo>
                    <a:cubicBezTo>
                      <a:pt x="51149" y="0"/>
                      <a:pt x="0" y="51149"/>
                      <a:pt x="0" y="114300"/>
                    </a:cubicBezTo>
                    <a:cubicBezTo>
                      <a:pt x="0" y="168116"/>
                      <a:pt x="83058" y="265462"/>
                      <a:pt x="107633" y="292989"/>
                    </a:cubicBezTo>
                    <a:cubicBezTo>
                      <a:pt x="111252" y="296989"/>
                      <a:pt x="117443" y="296989"/>
                      <a:pt x="121063" y="292989"/>
                    </a:cubicBezTo>
                    <a:cubicBezTo>
                      <a:pt x="145542" y="265462"/>
                      <a:pt x="228695" y="168116"/>
                      <a:pt x="228695" y="114300"/>
                    </a:cubicBezTo>
                    <a:cubicBezTo>
                      <a:pt x="228600" y="51149"/>
                      <a:pt x="177451" y="0"/>
                      <a:pt x="114300" y="0"/>
                    </a:cubicBezTo>
                    <a:close/>
                    <a:moveTo>
                      <a:pt x="114300" y="165259"/>
                    </a:moveTo>
                    <a:cubicBezTo>
                      <a:pt x="83153" y="165259"/>
                      <a:pt x="57817" y="139922"/>
                      <a:pt x="57817" y="108776"/>
                    </a:cubicBezTo>
                    <a:cubicBezTo>
                      <a:pt x="57817" y="77629"/>
                      <a:pt x="83153" y="52292"/>
                      <a:pt x="114300" y="52292"/>
                    </a:cubicBezTo>
                    <a:cubicBezTo>
                      <a:pt x="145447" y="52292"/>
                      <a:pt x="170783" y="77629"/>
                      <a:pt x="170783" y="108776"/>
                    </a:cubicBezTo>
                    <a:cubicBezTo>
                      <a:pt x="170879" y="139922"/>
                      <a:pt x="145542" y="165259"/>
                      <a:pt x="114300" y="16525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sp>
        <p:nvSpPr>
          <p:cNvPr id="43" name="圆: 空心 42">
            <a:extLst>
              <a:ext uri="{FF2B5EF4-FFF2-40B4-BE49-F238E27FC236}">
                <a16:creationId xmlns:a16="http://schemas.microsoft.com/office/drawing/2014/main" id="{70F7EB3F-B17C-4B2A-98F4-35ADCB308FE1}"/>
              </a:ext>
            </a:extLst>
          </p:cNvPr>
          <p:cNvSpPr/>
          <p:nvPr/>
        </p:nvSpPr>
        <p:spPr>
          <a:xfrm>
            <a:off x="10368833" y="5255315"/>
            <a:ext cx="3097704" cy="3097704"/>
          </a:xfrm>
          <a:prstGeom prst="donut">
            <a:avLst>
              <a:gd name="adj" fmla="val 1784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7AB22125-F044-4FA2-A640-B5505447A518}"/>
              </a:ext>
            </a:extLst>
          </p:cNvPr>
          <p:cNvSpPr/>
          <p:nvPr/>
        </p:nvSpPr>
        <p:spPr>
          <a:xfrm>
            <a:off x="2933954" y="5676741"/>
            <a:ext cx="124756" cy="12475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1433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圆角 9">
            <a:extLst>
              <a:ext uri="{FF2B5EF4-FFF2-40B4-BE49-F238E27FC236}">
                <a16:creationId xmlns:a16="http://schemas.microsoft.com/office/drawing/2014/main" id="{250EADA3-192E-4F3B-98C4-F1AC61850C5C}"/>
              </a:ext>
            </a:extLst>
          </p:cNvPr>
          <p:cNvSpPr/>
          <p:nvPr/>
        </p:nvSpPr>
        <p:spPr>
          <a:xfrm>
            <a:off x="1066446" y="1318291"/>
            <a:ext cx="10059108" cy="4867275"/>
          </a:xfrm>
          <a:prstGeom prst="roundRect">
            <a:avLst>
              <a:gd name="adj" fmla="val 4947"/>
            </a:avLst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教学设计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D0B772D-0873-4631-B185-15FD28BB01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95" y="4286927"/>
            <a:ext cx="3695700" cy="24638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63AB4401-81A5-4B62-A5A1-2F5291204272}"/>
              </a:ext>
            </a:extLst>
          </p:cNvPr>
          <p:cNvSpPr/>
          <p:nvPr/>
        </p:nvSpPr>
        <p:spPr>
          <a:xfrm>
            <a:off x="1888525" y="1746868"/>
            <a:ext cx="2557986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点击输入文字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F8A29D4-452F-40F6-8862-C218C4121F45}"/>
              </a:ext>
            </a:extLst>
          </p:cNvPr>
          <p:cNvSpPr txBox="1"/>
          <p:nvPr/>
        </p:nvSpPr>
        <p:spPr>
          <a:xfrm>
            <a:off x="3567462" y="1847470"/>
            <a:ext cx="213255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DAILY REPORT</a:t>
            </a: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 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INTRODUCTION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7E06E9A-0B19-4DB4-90CB-010D9AE54B2E}"/>
              </a:ext>
            </a:extLst>
          </p:cNvPr>
          <p:cNvSpPr/>
          <p:nvPr/>
        </p:nvSpPr>
        <p:spPr>
          <a:xfrm>
            <a:off x="2038350" y="3183220"/>
            <a:ext cx="7924800" cy="1355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      您的正文已经简明扼要，但信息却错综复杂，需要用更多的文字来表述；但请您尽可能提炼思想的精髓，否则容易造成观者的阅读压力，但信息却错综复杂，需要用更多的文字来表述；但请您尽可能提炼思想的精髓，否则容易造成观者的阅读压力，但信息却错综复杂，需要用更多的文字来表述；但请您尽可能提炼思想的精髓，否则容易造成观者的阅读压力，适得其反。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DDAF55C-1001-4AFE-9182-7B1CDC3B590C}"/>
              </a:ext>
            </a:extLst>
          </p:cNvPr>
          <p:cNvSpPr/>
          <p:nvPr/>
        </p:nvSpPr>
        <p:spPr>
          <a:xfrm>
            <a:off x="2038350" y="2416894"/>
            <a:ext cx="7924800" cy="709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      您的正文已经简明扼要，但信息却错综复杂，需要用更多的文字来表述；但请您尽可能提炼思想的精髓，否则容易造成观者的阅读压力，适得其反。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A4C8BCF-B7E7-4DCC-80A4-DF9879A5BAC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4" r="76581" b="69484"/>
          <a:stretch/>
        </p:blipFill>
        <p:spPr>
          <a:xfrm>
            <a:off x="7661795" y="5324168"/>
            <a:ext cx="516180" cy="50044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8EC481A-CF7B-44B2-B3FB-9A97D8CFF1F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6" t="4261" r="43889" b="66161"/>
          <a:stretch/>
        </p:blipFill>
        <p:spPr>
          <a:xfrm>
            <a:off x="8556717" y="5300801"/>
            <a:ext cx="423347" cy="52380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F8CA96D-DC7A-4E0E-A25C-9EA6CDD2CD96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12" t="-1598" r="-2790" b="57416"/>
          <a:stretch/>
        </p:blipFill>
        <p:spPr>
          <a:xfrm>
            <a:off x="9358807" y="5300801"/>
            <a:ext cx="529074" cy="60885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D302EAE6-D2DA-4EF0-8949-00877A5FAA6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61" t="65501" r="31061" b="-9683"/>
          <a:stretch/>
        </p:blipFill>
        <p:spPr>
          <a:xfrm>
            <a:off x="6693731" y="5217028"/>
            <a:ext cx="656471" cy="75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37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0AEC18DE-F40D-43C3-B64C-668777EE62D8}"/>
              </a:ext>
            </a:extLst>
          </p:cNvPr>
          <p:cNvSpPr/>
          <p:nvPr/>
        </p:nvSpPr>
        <p:spPr>
          <a:xfrm>
            <a:off x="1310812" y="1285912"/>
            <a:ext cx="9570376" cy="4286175"/>
          </a:xfrm>
          <a:prstGeom prst="roundRect">
            <a:avLst>
              <a:gd name="adj" fmla="val 6296"/>
            </a:avLst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4CE6E2F-EF8F-47C6-8EF3-8CE37FB670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45614"/>
          <a:stretch/>
        </p:blipFill>
        <p:spPr>
          <a:xfrm>
            <a:off x="7890620" y="4698275"/>
            <a:ext cx="2725148" cy="87381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F53BE80-8BC7-49DA-B599-69BF83B8D3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/>
          <a:stretch/>
        </p:blipFill>
        <p:spPr>
          <a:xfrm>
            <a:off x="1310812" y="1347034"/>
            <a:ext cx="2081964" cy="416392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C738535-EC03-4F6C-ADE1-DA4724EA98C9}"/>
              </a:ext>
            </a:extLst>
          </p:cNvPr>
          <p:cNvSpPr txBox="1"/>
          <p:nvPr/>
        </p:nvSpPr>
        <p:spPr>
          <a:xfrm>
            <a:off x="1405080" y="3198165"/>
            <a:ext cx="77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03</a:t>
            </a:r>
            <a:endParaRPr lang="zh-CN" altLang="en-US" sz="24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31D576A-E1F3-4FD0-907E-DEF01385F6CA}"/>
              </a:ext>
            </a:extLst>
          </p:cNvPr>
          <p:cNvSpPr/>
          <p:nvPr/>
        </p:nvSpPr>
        <p:spPr>
          <a:xfrm>
            <a:off x="9552009" y="1876921"/>
            <a:ext cx="1329179" cy="2828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6348344-A184-430D-A2E8-94C6A2D5C26C}"/>
              </a:ext>
            </a:extLst>
          </p:cNvPr>
          <p:cNvSpPr txBox="1"/>
          <p:nvPr/>
        </p:nvSpPr>
        <p:spPr>
          <a:xfrm>
            <a:off x="3940022" y="2967332"/>
            <a:ext cx="37522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/>
              <a:t>教学过程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7836924-00FB-4669-8D8D-C33AFF9EABDE}"/>
              </a:ext>
            </a:extLst>
          </p:cNvPr>
          <p:cNvSpPr txBox="1"/>
          <p:nvPr/>
        </p:nvSpPr>
        <p:spPr>
          <a:xfrm>
            <a:off x="7193198" y="3428997"/>
            <a:ext cx="1766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dirty="0">
                <a:sym typeface="+mn-lt"/>
              </a:rPr>
              <a:t>TEACHING </a:t>
            </a:r>
          </a:p>
          <a:p>
            <a:r>
              <a:rPr lang="en-US" altLang="zh-CN" dirty="0">
                <a:sym typeface="+mn-lt"/>
              </a:rPr>
              <a:t>COURSEWARE </a:t>
            </a:r>
          </a:p>
        </p:txBody>
      </p:sp>
    </p:spTree>
    <p:extLst>
      <p:ext uri="{BB962C8B-B14F-4D97-AF65-F5344CB8AC3E}">
        <p14:creationId xmlns:p14="http://schemas.microsoft.com/office/powerpoint/2010/main" val="3466955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教学过程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3905D500-17BB-4670-8F53-FFCD54C6F659}"/>
              </a:ext>
            </a:extLst>
          </p:cNvPr>
          <p:cNvSpPr/>
          <p:nvPr/>
        </p:nvSpPr>
        <p:spPr>
          <a:xfrm>
            <a:off x="851015" y="1550021"/>
            <a:ext cx="5368810" cy="4545979"/>
          </a:xfrm>
          <a:prstGeom prst="roundRect">
            <a:avLst>
              <a:gd name="adj" fmla="val 1000"/>
            </a:avLst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7A77EE5F-C103-4D4C-9A68-6BE1FD9235F2}"/>
              </a:ext>
            </a:extLst>
          </p:cNvPr>
          <p:cNvGrpSpPr/>
          <p:nvPr/>
        </p:nvGrpSpPr>
        <p:grpSpPr>
          <a:xfrm>
            <a:off x="1146688" y="4171657"/>
            <a:ext cx="5462075" cy="1972513"/>
            <a:chOff x="1243524" y="4057650"/>
            <a:chExt cx="5462075" cy="1705813"/>
          </a:xfrm>
        </p:grpSpPr>
        <p:graphicFrame>
          <p:nvGraphicFramePr>
            <p:cNvPr id="10" name="图表 9">
              <a:extLst>
                <a:ext uri="{FF2B5EF4-FFF2-40B4-BE49-F238E27FC236}">
                  <a16:creationId xmlns:a16="http://schemas.microsoft.com/office/drawing/2014/main" id="{6A418545-99D9-44AC-A314-7D33BB9F4C4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69736296"/>
                </p:ext>
              </p:extLst>
            </p:nvPr>
          </p:nvGraphicFramePr>
          <p:xfrm>
            <a:off x="1243524" y="4057650"/>
            <a:ext cx="5462075" cy="170581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5" name="图表 4">
              <a:extLst>
                <a:ext uri="{FF2B5EF4-FFF2-40B4-BE49-F238E27FC236}">
                  <a16:creationId xmlns:a16="http://schemas.microsoft.com/office/drawing/2014/main" id="{65D4A5D6-5393-45BE-8A03-588FEEBBE5B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03266889"/>
                </p:ext>
              </p:extLst>
            </p:nvPr>
          </p:nvGraphicFramePr>
          <p:xfrm>
            <a:off x="1243525" y="4057650"/>
            <a:ext cx="3490400" cy="170581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sp>
        <p:nvSpPr>
          <p:cNvPr id="12" name="椭圆 11">
            <a:extLst>
              <a:ext uri="{FF2B5EF4-FFF2-40B4-BE49-F238E27FC236}">
                <a16:creationId xmlns:a16="http://schemas.microsoft.com/office/drawing/2014/main" id="{D568FE1B-BAAE-4B99-9B9A-C1357F1DF0EB}"/>
              </a:ext>
            </a:extLst>
          </p:cNvPr>
          <p:cNvSpPr/>
          <p:nvPr/>
        </p:nvSpPr>
        <p:spPr>
          <a:xfrm>
            <a:off x="3629025" y="4429125"/>
            <a:ext cx="152400" cy="152400"/>
          </a:xfrm>
          <a:prstGeom prst="ellipse">
            <a:avLst/>
          </a:prstGeom>
          <a:solidFill>
            <a:srgbClr val="384D8F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53C03A2-1870-4949-8C6F-5A51F4B300E0}"/>
              </a:ext>
            </a:extLst>
          </p:cNvPr>
          <p:cNvSpPr/>
          <p:nvPr/>
        </p:nvSpPr>
        <p:spPr>
          <a:xfrm>
            <a:off x="3058531" y="4870803"/>
            <a:ext cx="152400" cy="152400"/>
          </a:xfrm>
          <a:prstGeom prst="ellipse">
            <a:avLst/>
          </a:prstGeom>
          <a:solidFill>
            <a:srgbClr val="384D8F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B7F7E8CB-5693-4E7C-9B82-61B7705EE376}"/>
              </a:ext>
            </a:extLst>
          </p:cNvPr>
          <p:cNvSpPr/>
          <p:nvPr/>
        </p:nvSpPr>
        <p:spPr>
          <a:xfrm>
            <a:off x="2535342" y="5283260"/>
            <a:ext cx="152400" cy="152400"/>
          </a:xfrm>
          <a:prstGeom prst="ellipse">
            <a:avLst/>
          </a:prstGeom>
          <a:solidFill>
            <a:srgbClr val="384D8F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27EBAE87-AD59-4C7F-8BF3-080452AB424F}"/>
              </a:ext>
            </a:extLst>
          </p:cNvPr>
          <p:cNvSpPr/>
          <p:nvPr/>
        </p:nvSpPr>
        <p:spPr>
          <a:xfrm>
            <a:off x="3533529" y="5705566"/>
            <a:ext cx="152400" cy="152400"/>
          </a:xfrm>
          <a:prstGeom prst="ellipse">
            <a:avLst/>
          </a:prstGeom>
          <a:solidFill>
            <a:srgbClr val="384D8F"/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3618AD6-96D0-477D-9F99-8032C3AA37F3}"/>
              </a:ext>
            </a:extLst>
          </p:cNvPr>
          <p:cNvSpPr txBox="1"/>
          <p:nvPr/>
        </p:nvSpPr>
        <p:spPr>
          <a:xfrm>
            <a:off x="1184788" y="4224665"/>
            <a:ext cx="12668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请输入文字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0C56FDE-0242-4882-A68E-E0A43C7175CB}"/>
              </a:ext>
            </a:extLst>
          </p:cNvPr>
          <p:cNvSpPr txBox="1"/>
          <p:nvPr/>
        </p:nvSpPr>
        <p:spPr>
          <a:xfrm>
            <a:off x="1184788" y="4646970"/>
            <a:ext cx="12668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请输入文字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9380770-12C2-49AD-B532-E3206229B385}"/>
              </a:ext>
            </a:extLst>
          </p:cNvPr>
          <p:cNvSpPr txBox="1"/>
          <p:nvPr/>
        </p:nvSpPr>
        <p:spPr>
          <a:xfrm>
            <a:off x="1184788" y="5069275"/>
            <a:ext cx="12668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请输入文字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45E1A7E-C5B6-4FB2-AC35-D4C586B1E416}"/>
              </a:ext>
            </a:extLst>
          </p:cNvPr>
          <p:cNvSpPr txBox="1"/>
          <p:nvPr/>
        </p:nvSpPr>
        <p:spPr>
          <a:xfrm>
            <a:off x="1184788" y="5491581"/>
            <a:ext cx="12668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请输入文字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latin typeface="汉仪雅酷黑 45W" panose="020B0404020202020204" pitchFamily="34" charset="-122"/>
              <a:ea typeface="汉仪雅酷黑 45W" panose="020B0404020202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6B001D5-1E29-4DC1-81E8-CA3D7DBE910D}"/>
              </a:ext>
            </a:extLst>
          </p:cNvPr>
          <p:cNvSpPr/>
          <p:nvPr/>
        </p:nvSpPr>
        <p:spPr>
          <a:xfrm>
            <a:off x="1184788" y="1914641"/>
            <a:ext cx="2557986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点击输入文字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9817E4B-1CC2-4AC9-9250-82E1E55825CC}"/>
              </a:ext>
            </a:extLst>
          </p:cNvPr>
          <p:cNvSpPr txBox="1"/>
          <p:nvPr/>
        </p:nvSpPr>
        <p:spPr>
          <a:xfrm>
            <a:off x="2863725" y="2015243"/>
            <a:ext cx="213255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DAILY REPORT</a:t>
            </a: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 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+mn-ea"/>
                <a:sym typeface="+mn-lt"/>
              </a:rPr>
              <a:t>INTRODUCTION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28F6C76-EC80-4823-9142-E894A536C064}"/>
              </a:ext>
            </a:extLst>
          </p:cNvPr>
          <p:cNvSpPr/>
          <p:nvPr/>
        </p:nvSpPr>
        <p:spPr>
          <a:xfrm>
            <a:off x="1184788" y="2327027"/>
            <a:ext cx="4549262" cy="1729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      您的正文已经简明扼要，但信息却错综复杂，需要用更多的文字来表述，否则容易造成观者的阅读压力，但信息却错综复杂，需要用更多的文字来表述；但请您尽可能提炼思想的精髓，否则容易造成观者的阅读压力，但信息却错综复杂，需要用更多的文字来表述；但请您尽可能提炼思想的精髓，否则容易造成观者的阅读压力，适得其反。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B6F26325-C9C6-47BE-A7BA-4287DCE78AB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32" r="25832"/>
          <a:stretch>
            <a:fillRect/>
          </a:stretch>
        </p:blipFill>
        <p:spPr>
          <a:xfrm>
            <a:off x="6483664" y="1550020"/>
            <a:ext cx="3296006" cy="4545979"/>
          </a:xfrm>
          <a:prstGeom prst="rect">
            <a:avLst/>
          </a:prstGeom>
        </p:spPr>
      </p:pic>
      <p:sp>
        <p:nvSpPr>
          <p:cNvPr id="24" name="矩形 23">
            <a:extLst>
              <a:ext uri="{FF2B5EF4-FFF2-40B4-BE49-F238E27FC236}">
                <a16:creationId xmlns:a16="http://schemas.microsoft.com/office/drawing/2014/main" id="{2E0E5182-79D8-4241-8B48-ECBFD2C9A7AF}"/>
              </a:ext>
            </a:extLst>
          </p:cNvPr>
          <p:cNvSpPr/>
          <p:nvPr/>
        </p:nvSpPr>
        <p:spPr>
          <a:xfrm>
            <a:off x="10043509" y="1550020"/>
            <a:ext cx="1495425" cy="4545979"/>
          </a:xfrm>
          <a:prstGeom prst="rect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F0BE7885-404E-4A58-894F-F5724F23E471}"/>
              </a:ext>
            </a:extLst>
          </p:cNvPr>
          <p:cNvCxnSpPr/>
          <p:nvPr/>
        </p:nvCxnSpPr>
        <p:spPr>
          <a:xfrm>
            <a:off x="10338783" y="4957588"/>
            <a:ext cx="9048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2E9ABBAD-91BA-4647-AA36-97F2F4AD2CD4}"/>
              </a:ext>
            </a:extLst>
          </p:cNvPr>
          <p:cNvCxnSpPr/>
          <p:nvPr/>
        </p:nvCxnSpPr>
        <p:spPr>
          <a:xfrm>
            <a:off x="10338783" y="2685876"/>
            <a:ext cx="9048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6D5C47F4-6AB0-46EE-A95B-90DCC2D76350}"/>
              </a:ext>
            </a:extLst>
          </p:cNvPr>
          <p:cNvCxnSpPr/>
          <p:nvPr/>
        </p:nvCxnSpPr>
        <p:spPr>
          <a:xfrm>
            <a:off x="10338783" y="3821732"/>
            <a:ext cx="9048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51E4A066-24B0-4034-A654-401C471B1DB1}"/>
              </a:ext>
            </a:extLst>
          </p:cNvPr>
          <p:cNvSpPr/>
          <p:nvPr/>
        </p:nvSpPr>
        <p:spPr>
          <a:xfrm>
            <a:off x="10537352" y="4198629"/>
            <a:ext cx="513025" cy="512956"/>
          </a:xfrm>
          <a:custGeom>
            <a:avLst/>
            <a:gdLst>
              <a:gd name="connsiteX0" fmla="*/ 1 w 2072432"/>
              <a:gd name="connsiteY0" fmla="*/ 1035792 h 2072153"/>
              <a:gd name="connsiteX1" fmla="*/ 1040914 w 2072432"/>
              <a:gd name="connsiteY1" fmla="*/ 15 h 2072153"/>
              <a:gd name="connsiteX2" fmla="*/ 2072432 w 2072432"/>
              <a:gd name="connsiteY2" fmla="*/ 1037483 h 2072153"/>
              <a:gd name="connsiteX3" fmla="*/ 1042292 w 2072432"/>
              <a:gd name="connsiteY3" fmla="*/ 2072133 h 2072153"/>
              <a:gd name="connsiteX4" fmla="*/ 1 w 2072432"/>
              <a:gd name="connsiteY4" fmla="*/ 1035792 h 2072153"/>
              <a:gd name="connsiteX5" fmla="*/ 1303585 w 2072432"/>
              <a:gd name="connsiteY5" fmla="*/ 1981132 h 2072153"/>
              <a:gd name="connsiteX6" fmla="*/ 1337217 w 2072432"/>
              <a:gd name="connsiteY6" fmla="*/ 1974806 h 2072153"/>
              <a:gd name="connsiteX7" fmla="*/ 1874396 w 2072432"/>
              <a:gd name="connsiteY7" fmla="*/ 1554620 h 2072153"/>
              <a:gd name="connsiteX8" fmla="*/ 1881974 w 2072432"/>
              <a:gd name="connsiteY8" fmla="*/ 1539088 h 2072153"/>
              <a:gd name="connsiteX9" fmla="*/ 1554982 w 2072432"/>
              <a:gd name="connsiteY9" fmla="*/ 1539088 h 2072153"/>
              <a:gd name="connsiteX10" fmla="*/ 1547655 w 2072432"/>
              <a:gd name="connsiteY10" fmla="*/ 1565330 h 2072153"/>
              <a:gd name="connsiteX11" fmla="*/ 1463730 w 2072432"/>
              <a:gd name="connsiteY11" fmla="*/ 1783346 h 2072153"/>
              <a:gd name="connsiteX12" fmla="*/ 1303585 w 2072432"/>
              <a:gd name="connsiteY12" fmla="*/ 1981633 h 2072153"/>
              <a:gd name="connsiteX13" fmla="*/ 1303898 w 2072432"/>
              <a:gd name="connsiteY13" fmla="*/ 1982447 h 2072153"/>
              <a:gd name="connsiteX14" fmla="*/ 1303585 w 2072432"/>
              <a:gd name="connsiteY14" fmla="*/ 1981132 h 2072153"/>
              <a:gd name="connsiteX15" fmla="*/ 802920 w 2072432"/>
              <a:gd name="connsiteY15" fmla="*/ 79493 h 2072153"/>
              <a:gd name="connsiteX16" fmla="*/ 782815 w 2072432"/>
              <a:gd name="connsiteY16" fmla="*/ 83063 h 2072153"/>
              <a:gd name="connsiteX17" fmla="*/ 195157 w 2072432"/>
              <a:gd name="connsiteY17" fmla="*/ 522351 h 2072153"/>
              <a:gd name="connsiteX18" fmla="*/ 190397 w 2072432"/>
              <a:gd name="connsiteY18" fmla="*/ 533812 h 2072153"/>
              <a:gd name="connsiteX19" fmla="*/ 541251 w 2072432"/>
              <a:gd name="connsiteY19" fmla="*/ 533812 h 2072153"/>
              <a:gd name="connsiteX20" fmla="*/ 547138 w 2072432"/>
              <a:gd name="connsiteY20" fmla="*/ 513645 h 2072153"/>
              <a:gd name="connsiteX21" fmla="*/ 610645 w 2072432"/>
              <a:gd name="connsiteY21" fmla="*/ 333834 h 2072153"/>
              <a:gd name="connsiteX22" fmla="*/ 796844 w 2072432"/>
              <a:gd name="connsiteY22" fmla="*/ 86946 h 2072153"/>
              <a:gd name="connsiteX23" fmla="*/ 802606 w 2072432"/>
              <a:gd name="connsiteY23" fmla="*/ 79180 h 2072153"/>
              <a:gd name="connsiteX24" fmla="*/ 805174 w 2072432"/>
              <a:gd name="connsiteY24" fmla="*/ 77489 h 2072153"/>
              <a:gd name="connsiteX25" fmla="*/ 802920 w 2072432"/>
              <a:gd name="connsiteY25" fmla="*/ 79493 h 2072153"/>
              <a:gd name="connsiteX26" fmla="*/ 1022939 w 2072432"/>
              <a:gd name="connsiteY26" fmla="*/ 586233 h 2072153"/>
              <a:gd name="connsiteX27" fmla="*/ 582336 w 2072432"/>
              <a:gd name="connsiteY27" fmla="*/ 586233 h 2072153"/>
              <a:gd name="connsiteX28" fmla="*/ 542817 w 2072432"/>
              <a:gd name="connsiteY28" fmla="*/ 1010114 h 2072153"/>
              <a:gd name="connsiteX29" fmla="*/ 1022939 w 2072432"/>
              <a:gd name="connsiteY29" fmla="*/ 1008110 h 2072153"/>
              <a:gd name="connsiteX30" fmla="*/ 1022939 w 2072432"/>
              <a:gd name="connsiteY30" fmla="*/ 586233 h 2072153"/>
              <a:gd name="connsiteX31" fmla="*/ 582775 w 2072432"/>
              <a:gd name="connsiteY31" fmla="*/ 1486604 h 2072153"/>
              <a:gd name="connsiteX32" fmla="*/ 1022250 w 2072432"/>
              <a:gd name="connsiteY32" fmla="*/ 1484725 h 2072153"/>
              <a:gd name="connsiteX33" fmla="*/ 1020622 w 2072432"/>
              <a:gd name="connsiteY33" fmla="*/ 1062911 h 2072153"/>
              <a:gd name="connsiteX34" fmla="*/ 541063 w 2072432"/>
              <a:gd name="connsiteY34" fmla="*/ 1064352 h 2072153"/>
              <a:gd name="connsiteX35" fmla="*/ 582775 w 2072432"/>
              <a:gd name="connsiteY35" fmla="*/ 1486604 h 2072153"/>
              <a:gd name="connsiteX36" fmla="*/ 1074860 w 2072432"/>
              <a:gd name="connsiteY36" fmla="*/ 1010365 h 2072153"/>
              <a:gd name="connsiteX37" fmla="*/ 1556109 w 2072432"/>
              <a:gd name="connsiteY37" fmla="*/ 1010365 h 2072153"/>
              <a:gd name="connsiteX38" fmla="*/ 1514085 w 2072432"/>
              <a:gd name="connsiteY38" fmla="*/ 586296 h 2072153"/>
              <a:gd name="connsiteX39" fmla="*/ 1074860 w 2072432"/>
              <a:gd name="connsiteY39" fmla="*/ 586296 h 2072153"/>
              <a:gd name="connsiteX40" fmla="*/ 1074860 w 2072432"/>
              <a:gd name="connsiteY40" fmla="*/ 1010365 h 2072153"/>
              <a:gd name="connsiteX41" fmla="*/ 1076300 w 2072432"/>
              <a:gd name="connsiteY41" fmla="*/ 1061972 h 2072153"/>
              <a:gd name="connsiteX42" fmla="*/ 1077177 w 2072432"/>
              <a:gd name="connsiteY42" fmla="*/ 1486541 h 2072153"/>
              <a:gd name="connsiteX43" fmla="*/ 1514711 w 2072432"/>
              <a:gd name="connsiteY43" fmla="*/ 1486541 h 2072153"/>
              <a:gd name="connsiteX44" fmla="*/ 1554982 w 2072432"/>
              <a:gd name="connsiteY44" fmla="*/ 1061972 h 2072153"/>
              <a:gd name="connsiteX45" fmla="*/ 1076300 w 2072432"/>
              <a:gd name="connsiteY45" fmla="*/ 1061972 h 2072153"/>
              <a:gd name="connsiteX46" fmla="*/ 489142 w 2072432"/>
              <a:gd name="connsiteY46" fmla="*/ 1010427 h 2072153"/>
              <a:gd name="connsiteX47" fmla="*/ 530228 w 2072432"/>
              <a:gd name="connsiteY47" fmla="*/ 586108 h 2072153"/>
              <a:gd name="connsiteX48" fmla="*/ 158894 w 2072432"/>
              <a:gd name="connsiteY48" fmla="*/ 586108 h 2072153"/>
              <a:gd name="connsiteX49" fmla="*/ 50919 w 2072432"/>
              <a:gd name="connsiteY49" fmla="*/ 1010427 h 2072153"/>
              <a:gd name="connsiteX50" fmla="*/ 489142 w 2072432"/>
              <a:gd name="connsiteY50" fmla="*/ 1010427 h 2072153"/>
              <a:gd name="connsiteX51" fmla="*/ 51859 w 2072432"/>
              <a:gd name="connsiteY51" fmla="*/ 1062285 h 2072153"/>
              <a:gd name="connsiteX52" fmla="*/ 51233 w 2072432"/>
              <a:gd name="connsiteY52" fmla="*/ 1075124 h 2072153"/>
              <a:gd name="connsiteX53" fmla="*/ 55053 w 2072432"/>
              <a:gd name="connsiteY53" fmla="*/ 1132431 h 2072153"/>
              <a:gd name="connsiteX54" fmla="*/ 152506 w 2072432"/>
              <a:gd name="connsiteY54" fmla="*/ 1473890 h 2072153"/>
              <a:gd name="connsiteX55" fmla="*/ 176180 w 2072432"/>
              <a:gd name="connsiteY55" fmla="*/ 1488295 h 2072153"/>
              <a:gd name="connsiteX56" fmla="*/ 515134 w 2072432"/>
              <a:gd name="connsiteY56" fmla="*/ 1487982 h 2072153"/>
              <a:gd name="connsiteX57" fmla="*/ 530165 w 2072432"/>
              <a:gd name="connsiteY57" fmla="*/ 1485853 h 2072153"/>
              <a:gd name="connsiteX58" fmla="*/ 488955 w 2072432"/>
              <a:gd name="connsiteY58" fmla="*/ 1062285 h 2072153"/>
              <a:gd name="connsiteX59" fmla="*/ 51859 w 2072432"/>
              <a:gd name="connsiteY59" fmla="*/ 1062285 h 2072153"/>
              <a:gd name="connsiteX60" fmla="*/ 1609032 w 2072432"/>
              <a:gd name="connsiteY60" fmla="*/ 1008861 h 2072153"/>
              <a:gd name="connsiteX61" fmla="*/ 2021639 w 2072432"/>
              <a:gd name="connsiteY61" fmla="*/ 1007922 h 2072153"/>
              <a:gd name="connsiteX62" fmla="*/ 1913540 w 2072432"/>
              <a:gd name="connsiteY62" fmla="*/ 586108 h 2072153"/>
              <a:gd name="connsiteX63" fmla="*/ 1566757 w 2072432"/>
              <a:gd name="connsiteY63" fmla="*/ 586108 h 2072153"/>
              <a:gd name="connsiteX64" fmla="*/ 1609032 w 2072432"/>
              <a:gd name="connsiteY64" fmla="*/ 1008861 h 2072153"/>
              <a:gd name="connsiteX65" fmla="*/ 2021702 w 2072432"/>
              <a:gd name="connsiteY65" fmla="*/ 1064352 h 2072153"/>
              <a:gd name="connsiteX66" fmla="*/ 1608969 w 2072432"/>
              <a:gd name="connsiteY66" fmla="*/ 1064665 h 2072153"/>
              <a:gd name="connsiteX67" fmla="*/ 1567007 w 2072432"/>
              <a:gd name="connsiteY67" fmla="*/ 1485289 h 2072153"/>
              <a:gd name="connsiteX68" fmla="*/ 1575274 w 2072432"/>
              <a:gd name="connsiteY68" fmla="*/ 1487731 h 2072153"/>
              <a:gd name="connsiteX69" fmla="*/ 1901891 w 2072432"/>
              <a:gd name="connsiteY69" fmla="*/ 1488233 h 2072153"/>
              <a:gd name="connsiteX70" fmla="*/ 1918613 w 2072432"/>
              <a:gd name="connsiteY70" fmla="*/ 1476208 h 2072153"/>
              <a:gd name="connsiteX71" fmla="*/ 2019072 w 2072432"/>
              <a:gd name="connsiteY71" fmla="*/ 1116773 h 2072153"/>
              <a:gd name="connsiteX72" fmla="*/ 2021702 w 2072432"/>
              <a:gd name="connsiteY72" fmla="*/ 1064352 h 2072153"/>
              <a:gd name="connsiteX73" fmla="*/ 1023064 w 2072432"/>
              <a:gd name="connsiteY73" fmla="*/ 50558 h 2072153"/>
              <a:gd name="connsiteX74" fmla="*/ 996447 w 2072432"/>
              <a:gd name="connsiteY74" fmla="*/ 52499 h 2072153"/>
              <a:gd name="connsiteX75" fmla="*/ 859099 w 2072432"/>
              <a:gd name="connsiteY75" fmla="*/ 104106 h 2072153"/>
              <a:gd name="connsiteX76" fmla="*/ 716991 w 2072432"/>
              <a:gd name="connsiteY76" fmla="*/ 244523 h 2072153"/>
              <a:gd name="connsiteX77" fmla="*/ 596866 w 2072432"/>
              <a:gd name="connsiteY77" fmla="*/ 519657 h 2072153"/>
              <a:gd name="connsiteX78" fmla="*/ 595050 w 2072432"/>
              <a:gd name="connsiteY78" fmla="*/ 532998 h 2072153"/>
              <a:gd name="connsiteX79" fmla="*/ 1023064 w 2072432"/>
              <a:gd name="connsiteY79" fmla="*/ 531244 h 2072153"/>
              <a:gd name="connsiteX80" fmla="*/ 1023064 w 2072432"/>
              <a:gd name="connsiteY80" fmla="*/ 50558 h 2072153"/>
              <a:gd name="connsiteX81" fmla="*/ 1022814 w 2072432"/>
              <a:gd name="connsiteY81" fmla="*/ 1541280 h 2072153"/>
              <a:gd name="connsiteX82" fmla="*/ 594424 w 2072432"/>
              <a:gd name="connsiteY82" fmla="*/ 1540466 h 2072153"/>
              <a:gd name="connsiteX83" fmla="*/ 598933 w 2072432"/>
              <a:gd name="connsiteY83" fmla="*/ 1560195 h 2072153"/>
              <a:gd name="connsiteX84" fmla="*/ 648724 w 2072432"/>
              <a:gd name="connsiteY84" fmla="*/ 1701425 h 2072153"/>
              <a:gd name="connsiteX85" fmla="*/ 768160 w 2072432"/>
              <a:gd name="connsiteY85" fmla="*/ 1891884 h 2072153"/>
              <a:gd name="connsiteX86" fmla="*/ 1007031 w 2072432"/>
              <a:gd name="connsiteY86" fmla="*/ 2020651 h 2072153"/>
              <a:gd name="connsiteX87" fmla="*/ 1022814 w 2072432"/>
              <a:gd name="connsiteY87" fmla="*/ 2020714 h 2072153"/>
              <a:gd name="connsiteX88" fmla="*/ 1022814 w 2072432"/>
              <a:gd name="connsiteY88" fmla="*/ 1541280 h 2072153"/>
              <a:gd name="connsiteX89" fmla="*/ 1502122 w 2072432"/>
              <a:gd name="connsiteY89" fmla="*/ 533687 h 2072153"/>
              <a:gd name="connsiteX90" fmla="*/ 1498678 w 2072432"/>
              <a:gd name="connsiteY90" fmla="*/ 515900 h 2072153"/>
              <a:gd name="connsiteX91" fmla="*/ 1450390 w 2072432"/>
              <a:gd name="connsiteY91" fmla="*/ 376422 h 2072153"/>
              <a:gd name="connsiteX92" fmla="*/ 1320119 w 2072432"/>
              <a:gd name="connsiteY92" fmla="*/ 171434 h 2072153"/>
              <a:gd name="connsiteX93" fmla="*/ 1128283 w 2072432"/>
              <a:gd name="connsiteY93" fmla="*/ 58324 h 2072153"/>
              <a:gd name="connsiteX94" fmla="*/ 1076488 w 2072432"/>
              <a:gd name="connsiteY94" fmla="*/ 52061 h 2072153"/>
              <a:gd name="connsiteX95" fmla="*/ 1077052 w 2072432"/>
              <a:gd name="connsiteY95" fmla="*/ 533749 h 2072153"/>
              <a:gd name="connsiteX96" fmla="*/ 1502122 w 2072432"/>
              <a:gd name="connsiteY96" fmla="*/ 533687 h 2072153"/>
              <a:gd name="connsiteX97" fmla="*/ 1076300 w 2072432"/>
              <a:gd name="connsiteY97" fmla="*/ 1538838 h 2072153"/>
              <a:gd name="connsiteX98" fmla="*/ 1077427 w 2072432"/>
              <a:gd name="connsiteY98" fmla="*/ 2020651 h 2072153"/>
              <a:gd name="connsiteX99" fmla="*/ 1147573 w 2072432"/>
              <a:gd name="connsiteY99" fmla="*/ 2008564 h 2072153"/>
              <a:gd name="connsiteX100" fmla="*/ 1352311 w 2072432"/>
              <a:gd name="connsiteY100" fmla="*/ 1864264 h 2072153"/>
              <a:gd name="connsiteX101" fmla="*/ 1500494 w 2072432"/>
              <a:gd name="connsiteY101" fmla="*/ 1551364 h 2072153"/>
              <a:gd name="connsiteX102" fmla="*/ 1500619 w 2072432"/>
              <a:gd name="connsiteY102" fmla="*/ 1538900 h 2072153"/>
              <a:gd name="connsiteX103" fmla="*/ 1076300 w 2072432"/>
              <a:gd name="connsiteY103" fmla="*/ 1538838 h 2072153"/>
              <a:gd name="connsiteX104" fmla="*/ 188768 w 2072432"/>
              <a:gd name="connsiteY104" fmla="*/ 1539088 h 2072153"/>
              <a:gd name="connsiteX105" fmla="*/ 451377 w 2072432"/>
              <a:gd name="connsiteY105" fmla="*/ 1829441 h 2072153"/>
              <a:gd name="connsiteX106" fmla="*/ 802794 w 2072432"/>
              <a:gd name="connsiteY106" fmla="*/ 1992530 h 2072153"/>
              <a:gd name="connsiteX107" fmla="*/ 792836 w 2072432"/>
              <a:gd name="connsiteY107" fmla="*/ 1982071 h 2072153"/>
              <a:gd name="connsiteX108" fmla="*/ 711041 w 2072432"/>
              <a:gd name="connsiteY108" fmla="*/ 1901529 h 2072153"/>
              <a:gd name="connsiteX109" fmla="*/ 568307 w 2072432"/>
              <a:gd name="connsiteY109" fmla="*/ 1628336 h 2072153"/>
              <a:gd name="connsiteX110" fmla="*/ 541439 w 2072432"/>
              <a:gd name="connsiteY110" fmla="*/ 1539151 h 2072153"/>
              <a:gd name="connsiteX111" fmla="*/ 188768 w 2072432"/>
              <a:gd name="connsiteY111" fmla="*/ 1539088 h 2072153"/>
              <a:gd name="connsiteX112" fmla="*/ 1885356 w 2072432"/>
              <a:gd name="connsiteY112" fmla="*/ 534188 h 2072153"/>
              <a:gd name="connsiteX113" fmla="*/ 1306090 w 2072432"/>
              <a:gd name="connsiteY113" fmla="*/ 87447 h 2072153"/>
              <a:gd name="connsiteX114" fmla="*/ 1306466 w 2072432"/>
              <a:gd name="connsiteY114" fmla="*/ 91330 h 2072153"/>
              <a:gd name="connsiteX115" fmla="*/ 1313793 w 2072432"/>
              <a:gd name="connsiteY115" fmla="*/ 98407 h 2072153"/>
              <a:gd name="connsiteX116" fmla="*/ 1437300 w 2072432"/>
              <a:gd name="connsiteY116" fmla="*/ 243020 h 2072153"/>
              <a:gd name="connsiteX117" fmla="*/ 1547655 w 2072432"/>
              <a:gd name="connsiteY117" fmla="*/ 507257 h 2072153"/>
              <a:gd name="connsiteX118" fmla="*/ 1555859 w 2072432"/>
              <a:gd name="connsiteY118" fmla="*/ 534250 h 2072153"/>
              <a:gd name="connsiteX119" fmla="*/ 1885356 w 2072432"/>
              <a:gd name="connsiteY119" fmla="*/ 534188 h 2072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2072432" h="2072153">
                <a:moveTo>
                  <a:pt x="1" y="1035792"/>
                </a:moveTo>
                <a:cubicBezTo>
                  <a:pt x="1" y="464230"/>
                  <a:pt x="463527" y="-3054"/>
                  <a:pt x="1040914" y="15"/>
                </a:cubicBezTo>
                <a:cubicBezTo>
                  <a:pt x="1608343" y="3021"/>
                  <a:pt x="2073059" y="460221"/>
                  <a:pt x="2072432" y="1037483"/>
                </a:cubicBezTo>
                <a:cubicBezTo>
                  <a:pt x="2071806" y="1604474"/>
                  <a:pt x="1619366" y="2068563"/>
                  <a:pt x="1042292" y="2072133"/>
                </a:cubicBezTo>
                <a:cubicBezTo>
                  <a:pt x="449373" y="2075766"/>
                  <a:pt x="-876" y="1596019"/>
                  <a:pt x="1" y="1035792"/>
                </a:cubicBezTo>
                <a:close/>
                <a:moveTo>
                  <a:pt x="1303585" y="1981132"/>
                </a:moveTo>
                <a:cubicBezTo>
                  <a:pt x="1314796" y="1979065"/>
                  <a:pt x="1326508" y="1978313"/>
                  <a:pt x="1337217" y="1974806"/>
                </a:cubicBezTo>
                <a:cubicBezTo>
                  <a:pt x="1566444" y="1898961"/>
                  <a:pt x="1745566" y="1758857"/>
                  <a:pt x="1874396" y="1554620"/>
                </a:cubicBezTo>
                <a:cubicBezTo>
                  <a:pt x="1877152" y="1550236"/>
                  <a:pt x="1878968" y="1545289"/>
                  <a:pt x="1881974" y="1539088"/>
                </a:cubicBezTo>
                <a:cubicBezTo>
                  <a:pt x="1771933" y="1539088"/>
                  <a:pt x="1664084" y="1539088"/>
                  <a:pt x="1554982" y="1539088"/>
                </a:cubicBezTo>
                <a:cubicBezTo>
                  <a:pt x="1552352" y="1548357"/>
                  <a:pt x="1549909" y="1556813"/>
                  <a:pt x="1547655" y="1565330"/>
                </a:cubicBezTo>
                <a:cubicBezTo>
                  <a:pt x="1527237" y="1640925"/>
                  <a:pt x="1500619" y="1714140"/>
                  <a:pt x="1463730" y="1783346"/>
                </a:cubicBezTo>
                <a:cubicBezTo>
                  <a:pt x="1423020" y="1859629"/>
                  <a:pt x="1372478" y="1928084"/>
                  <a:pt x="1303585" y="1981633"/>
                </a:cubicBezTo>
                <a:lnTo>
                  <a:pt x="1303898" y="1982447"/>
                </a:lnTo>
                <a:cubicBezTo>
                  <a:pt x="1303835" y="1982447"/>
                  <a:pt x="1303585" y="1981132"/>
                  <a:pt x="1303585" y="1981132"/>
                </a:cubicBezTo>
                <a:close/>
                <a:moveTo>
                  <a:pt x="802920" y="79493"/>
                </a:moveTo>
                <a:cubicBezTo>
                  <a:pt x="796218" y="80620"/>
                  <a:pt x="789329" y="81246"/>
                  <a:pt x="782815" y="83063"/>
                </a:cubicBezTo>
                <a:cubicBezTo>
                  <a:pt x="530228" y="153584"/>
                  <a:pt x="334509" y="300327"/>
                  <a:pt x="195157" y="522351"/>
                </a:cubicBezTo>
                <a:cubicBezTo>
                  <a:pt x="193153" y="525545"/>
                  <a:pt x="192150" y="529428"/>
                  <a:pt x="190397" y="533812"/>
                </a:cubicBezTo>
                <a:cubicBezTo>
                  <a:pt x="308204" y="533812"/>
                  <a:pt x="424383" y="533812"/>
                  <a:pt x="541251" y="533812"/>
                </a:cubicBezTo>
                <a:cubicBezTo>
                  <a:pt x="543380" y="526547"/>
                  <a:pt x="545447" y="520158"/>
                  <a:pt x="547138" y="513645"/>
                </a:cubicBezTo>
                <a:cubicBezTo>
                  <a:pt x="563359" y="451954"/>
                  <a:pt x="583902" y="391767"/>
                  <a:pt x="610645" y="333834"/>
                </a:cubicBezTo>
                <a:cubicBezTo>
                  <a:pt x="654799" y="238072"/>
                  <a:pt x="712732" y="152645"/>
                  <a:pt x="796844" y="86946"/>
                </a:cubicBezTo>
                <a:cubicBezTo>
                  <a:pt x="799287" y="85004"/>
                  <a:pt x="800727" y="81810"/>
                  <a:pt x="802606" y="79180"/>
                </a:cubicBezTo>
                <a:cubicBezTo>
                  <a:pt x="803483" y="78616"/>
                  <a:pt x="804297" y="78052"/>
                  <a:pt x="805174" y="77489"/>
                </a:cubicBezTo>
                <a:cubicBezTo>
                  <a:pt x="804423" y="78115"/>
                  <a:pt x="803671" y="78804"/>
                  <a:pt x="802920" y="79493"/>
                </a:cubicBezTo>
                <a:close/>
                <a:moveTo>
                  <a:pt x="1022939" y="586233"/>
                </a:moveTo>
                <a:cubicBezTo>
                  <a:pt x="874318" y="586233"/>
                  <a:pt x="728077" y="586233"/>
                  <a:pt x="582336" y="586233"/>
                </a:cubicBezTo>
                <a:cubicBezTo>
                  <a:pt x="555969" y="669156"/>
                  <a:pt x="529226" y="963141"/>
                  <a:pt x="542817" y="1010114"/>
                </a:cubicBezTo>
                <a:cubicBezTo>
                  <a:pt x="577013" y="1014060"/>
                  <a:pt x="1007720" y="1012431"/>
                  <a:pt x="1022939" y="1008110"/>
                </a:cubicBezTo>
                <a:cubicBezTo>
                  <a:pt x="1022939" y="868131"/>
                  <a:pt x="1022939" y="727965"/>
                  <a:pt x="1022939" y="586233"/>
                </a:cubicBezTo>
                <a:close/>
                <a:moveTo>
                  <a:pt x="582775" y="1486604"/>
                </a:moveTo>
                <a:cubicBezTo>
                  <a:pt x="621605" y="1490675"/>
                  <a:pt x="1007470" y="1488921"/>
                  <a:pt x="1022250" y="1484725"/>
                </a:cubicBezTo>
                <a:cubicBezTo>
                  <a:pt x="1026196" y="1455477"/>
                  <a:pt x="1024756" y="1077066"/>
                  <a:pt x="1020622" y="1062911"/>
                </a:cubicBezTo>
                <a:cubicBezTo>
                  <a:pt x="993754" y="1059028"/>
                  <a:pt x="555906" y="1060343"/>
                  <a:pt x="541063" y="1064352"/>
                </a:cubicBezTo>
                <a:cubicBezTo>
                  <a:pt x="530040" y="1124790"/>
                  <a:pt x="559351" y="1424037"/>
                  <a:pt x="582775" y="1486604"/>
                </a:cubicBezTo>
                <a:close/>
                <a:moveTo>
                  <a:pt x="1074860" y="1010365"/>
                </a:moveTo>
                <a:cubicBezTo>
                  <a:pt x="1236696" y="1010365"/>
                  <a:pt x="1396465" y="1010365"/>
                  <a:pt x="1556109" y="1010365"/>
                </a:cubicBezTo>
                <a:cubicBezTo>
                  <a:pt x="1564377" y="939029"/>
                  <a:pt x="1540264" y="659009"/>
                  <a:pt x="1514085" y="586296"/>
                </a:cubicBezTo>
                <a:cubicBezTo>
                  <a:pt x="1368157" y="586296"/>
                  <a:pt x="1222041" y="586296"/>
                  <a:pt x="1074860" y="586296"/>
                </a:cubicBezTo>
                <a:cubicBezTo>
                  <a:pt x="1074860" y="727903"/>
                  <a:pt x="1074860" y="868006"/>
                  <a:pt x="1074860" y="1010365"/>
                </a:cubicBezTo>
                <a:close/>
                <a:moveTo>
                  <a:pt x="1076300" y="1061972"/>
                </a:moveTo>
                <a:cubicBezTo>
                  <a:pt x="1071979" y="1088464"/>
                  <a:pt x="1073043" y="1470821"/>
                  <a:pt x="1077177" y="1486541"/>
                </a:cubicBezTo>
                <a:cubicBezTo>
                  <a:pt x="1223042" y="1486541"/>
                  <a:pt x="1369096" y="1486541"/>
                  <a:pt x="1514711" y="1486541"/>
                </a:cubicBezTo>
                <a:cubicBezTo>
                  <a:pt x="1542018" y="1397231"/>
                  <a:pt x="1566882" y="1106690"/>
                  <a:pt x="1554982" y="1061972"/>
                </a:cubicBezTo>
                <a:cubicBezTo>
                  <a:pt x="1395839" y="1061972"/>
                  <a:pt x="1236571" y="1061972"/>
                  <a:pt x="1076300" y="1061972"/>
                </a:cubicBezTo>
                <a:close/>
                <a:moveTo>
                  <a:pt x="489142" y="1010427"/>
                </a:moveTo>
                <a:cubicBezTo>
                  <a:pt x="488015" y="867442"/>
                  <a:pt x="502984" y="726901"/>
                  <a:pt x="530228" y="586108"/>
                </a:cubicBezTo>
                <a:cubicBezTo>
                  <a:pt x="405531" y="586108"/>
                  <a:pt x="282526" y="586108"/>
                  <a:pt x="158894" y="586108"/>
                </a:cubicBezTo>
                <a:cubicBezTo>
                  <a:pt x="90690" y="719197"/>
                  <a:pt x="54051" y="859802"/>
                  <a:pt x="50919" y="1010427"/>
                </a:cubicBezTo>
                <a:cubicBezTo>
                  <a:pt x="197912" y="1010427"/>
                  <a:pt x="342087" y="1010427"/>
                  <a:pt x="489142" y="1010427"/>
                </a:cubicBezTo>
                <a:close/>
                <a:moveTo>
                  <a:pt x="51859" y="1062285"/>
                </a:moveTo>
                <a:cubicBezTo>
                  <a:pt x="51546" y="1068423"/>
                  <a:pt x="50982" y="1071805"/>
                  <a:pt x="51233" y="1075124"/>
                </a:cubicBezTo>
                <a:cubicBezTo>
                  <a:pt x="52423" y="1094226"/>
                  <a:pt x="53362" y="1113391"/>
                  <a:pt x="55053" y="1132431"/>
                </a:cubicBezTo>
                <a:cubicBezTo>
                  <a:pt x="65825" y="1252430"/>
                  <a:pt x="99270" y="1365916"/>
                  <a:pt x="152506" y="1473890"/>
                </a:cubicBezTo>
                <a:cubicBezTo>
                  <a:pt x="157892" y="1484788"/>
                  <a:pt x="164405" y="1488295"/>
                  <a:pt x="176180" y="1488295"/>
                </a:cubicBezTo>
                <a:cubicBezTo>
                  <a:pt x="289165" y="1487919"/>
                  <a:pt x="402149" y="1488107"/>
                  <a:pt x="515134" y="1487982"/>
                </a:cubicBezTo>
                <a:cubicBezTo>
                  <a:pt x="519581" y="1487982"/>
                  <a:pt x="524028" y="1486730"/>
                  <a:pt x="530165" y="1485853"/>
                </a:cubicBezTo>
                <a:cubicBezTo>
                  <a:pt x="502796" y="1345373"/>
                  <a:pt x="488266" y="1204894"/>
                  <a:pt x="488955" y="1062285"/>
                </a:cubicBezTo>
                <a:cubicBezTo>
                  <a:pt x="341899" y="1062285"/>
                  <a:pt x="197724" y="1062285"/>
                  <a:pt x="51859" y="1062285"/>
                </a:cubicBezTo>
                <a:close/>
                <a:moveTo>
                  <a:pt x="1609032" y="1008861"/>
                </a:moveTo>
                <a:cubicBezTo>
                  <a:pt x="1634711" y="1013371"/>
                  <a:pt x="2006045" y="1012431"/>
                  <a:pt x="2021639" y="1007922"/>
                </a:cubicBezTo>
                <a:cubicBezTo>
                  <a:pt x="2017819" y="858737"/>
                  <a:pt x="1981994" y="717756"/>
                  <a:pt x="1913540" y="586108"/>
                </a:cubicBezTo>
                <a:cubicBezTo>
                  <a:pt x="1797235" y="586108"/>
                  <a:pt x="1683124" y="586108"/>
                  <a:pt x="1566757" y="586108"/>
                </a:cubicBezTo>
                <a:cubicBezTo>
                  <a:pt x="1594815" y="726963"/>
                  <a:pt x="1607779" y="867630"/>
                  <a:pt x="1609032" y="1008861"/>
                </a:cubicBezTo>
                <a:close/>
                <a:moveTo>
                  <a:pt x="2021702" y="1064352"/>
                </a:moveTo>
                <a:cubicBezTo>
                  <a:pt x="2001723" y="1059717"/>
                  <a:pt x="1627884" y="1059905"/>
                  <a:pt x="1608969" y="1064665"/>
                </a:cubicBezTo>
                <a:cubicBezTo>
                  <a:pt x="1607842" y="1205770"/>
                  <a:pt x="1594564" y="1346375"/>
                  <a:pt x="1567007" y="1485289"/>
                </a:cubicBezTo>
                <a:cubicBezTo>
                  <a:pt x="1571454" y="1486667"/>
                  <a:pt x="1573333" y="1487731"/>
                  <a:pt x="1575274" y="1487731"/>
                </a:cubicBezTo>
                <a:cubicBezTo>
                  <a:pt x="1684125" y="1487919"/>
                  <a:pt x="1793039" y="1487857"/>
                  <a:pt x="1901891" y="1488233"/>
                </a:cubicBezTo>
                <a:cubicBezTo>
                  <a:pt x="1911222" y="1488233"/>
                  <a:pt x="1914980" y="1483473"/>
                  <a:pt x="1918613" y="1476208"/>
                </a:cubicBezTo>
                <a:cubicBezTo>
                  <a:pt x="1975356" y="1362847"/>
                  <a:pt x="2008988" y="1243098"/>
                  <a:pt x="2019072" y="1116773"/>
                </a:cubicBezTo>
                <a:cubicBezTo>
                  <a:pt x="2020512" y="1099237"/>
                  <a:pt x="2020888" y="1081575"/>
                  <a:pt x="2021702" y="1064352"/>
                </a:cubicBezTo>
                <a:close/>
                <a:moveTo>
                  <a:pt x="1023064" y="50558"/>
                </a:moveTo>
                <a:cubicBezTo>
                  <a:pt x="1012668" y="51247"/>
                  <a:pt x="1004463" y="51247"/>
                  <a:pt x="996447" y="52499"/>
                </a:cubicBezTo>
                <a:cubicBezTo>
                  <a:pt x="947157" y="60265"/>
                  <a:pt x="901374" y="77739"/>
                  <a:pt x="859099" y="104106"/>
                </a:cubicBezTo>
                <a:cubicBezTo>
                  <a:pt x="801229" y="140244"/>
                  <a:pt x="755133" y="188469"/>
                  <a:pt x="716991" y="244523"/>
                </a:cubicBezTo>
                <a:cubicBezTo>
                  <a:pt x="659747" y="328698"/>
                  <a:pt x="622545" y="421641"/>
                  <a:pt x="596866" y="519657"/>
                </a:cubicBezTo>
                <a:cubicBezTo>
                  <a:pt x="595739" y="523979"/>
                  <a:pt x="595614" y="528551"/>
                  <a:pt x="595050" y="532998"/>
                </a:cubicBezTo>
                <a:cubicBezTo>
                  <a:pt x="627806" y="537068"/>
                  <a:pt x="1007908" y="535503"/>
                  <a:pt x="1023064" y="531244"/>
                </a:cubicBezTo>
                <a:cubicBezTo>
                  <a:pt x="1023064" y="372226"/>
                  <a:pt x="1023064" y="212958"/>
                  <a:pt x="1023064" y="50558"/>
                </a:cubicBezTo>
                <a:close/>
                <a:moveTo>
                  <a:pt x="1022814" y="1541280"/>
                </a:moveTo>
                <a:cubicBezTo>
                  <a:pt x="1005904" y="1537021"/>
                  <a:pt x="615969" y="1536332"/>
                  <a:pt x="594424" y="1540466"/>
                </a:cubicBezTo>
                <a:cubicBezTo>
                  <a:pt x="595927" y="1547042"/>
                  <a:pt x="596741" y="1553869"/>
                  <a:pt x="598933" y="1560195"/>
                </a:cubicBezTo>
                <a:cubicBezTo>
                  <a:pt x="615217" y="1607355"/>
                  <a:pt x="629935" y="1655267"/>
                  <a:pt x="648724" y="1701425"/>
                </a:cubicBezTo>
                <a:cubicBezTo>
                  <a:pt x="677284" y="1771697"/>
                  <a:pt x="716428" y="1836018"/>
                  <a:pt x="768160" y="1891884"/>
                </a:cubicBezTo>
                <a:cubicBezTo>
                  <a:pt x="833045" y="1961904"/>
                  <a:pt x="910706" y="2008814"/>
                  <a:pt x="1007031" y="2020651"/>
                </a:cubicBezTo>
                <a:cubicBezTo>
                  <a:pt x="1012041" y="2021278"/>
                  <a:pt x="1017240" y="2020714"/>
                  <a:pt x="1022814" y="2020714"/>
                </a:cubicBezTo>
                <a:cubicBezTo>
                  <a:pt x="1022814" y="1859629"/>
                  <a:pt x="1022814" y="1700298"/>
                  <a:pt x="1022814" y="1541280"/>
                </a:cubicBezTo>
                <a:close/>
                <a:moveTo>
                  <a:pt x="1502122" y="533687"/>
                </a:moveTo>
                <a:cubicBezTo>
                  <a:pt x="1500745" y="526296"/>
                  <a:pt x="1500369" y="520847"/>
                  <a:pt x="1498678" y="515900"/>
                </a:cubicBezTo>
                <a:cubicBezTo>
                  <a:pt x="1482832" y="469303"/>
                  <a:pt x="1468866" y="421954"/>
                  <a:pt x="1450390" y="376422"/>
                </a:cubicBezTo>
                <a:cubicBezTo>
                  <a:pt x="1419576" y="300389"/>
                  <a:pt x="1377739" y="230745"/>
                  <a:pt x="1320119" y="171434"/>
                </a:cubicBezTo>
                <a:cubicBezTo>
                  <a:pt x="1266508" y="116194"/>
                  <a:pt x="1203940" y="76048"/>
                  <a:pt x="1128283" y="58324"/>
                </a:cubicBezTo>
                <a:cubicBezTo>
                  <a:pt x="1111248" y="54315"/>
                  <a:pt x="1094087" y="49430"/>
                  <a:pt x="1076488" y="52061"/>
                </a:cubicBezTo>
                <a:cubicBezTo>
                  <a:pt x="1072229" y="74044"/>
                  <a:pt x="1072793" y="516526"/>
                  <a:pt x="1077052" y="533749"/>
                </a:cubicBezTo>
                <a:cubicBezTo>
                  <a:pt x="1217656" y="533687"/>
                  <a:pt x="1358386" y="533687"/>
                  <a:pt x="1502122" y="533687"/>
                </a:cubicBezTo>
                <a:close/>
                <a:moveTo>
                  <a:pt x="1076300" y="1538838"/>
                </a:moveTo>
                <a:cubicBezTo>
                  <a:pt x="1071728" y="1566458"/>
                  <a:pt x="1072918" y="2005620"/>
                  <a:pt x="1077427" y="2020651"/>
                </a:cubicBezTo>
                <a:cubicBezTo>
                  <a:pt x="1101478" y="2020964"/>
                  <a:pt x="1124713" y="2015453"/>
                  <a:pt x="1147573" y="2008564"/>
                </a:cubicBezTo>
                <a:cubicBezTo>
                  <a:pt x="1231748" y="1983136"/>
                  <a:pt x="1298011" y="1932030"/>
                  <a:pt x="1352311" y="1864264"/>
                </a:cubicBezTo>
                <a:cubicBezTo>
                  <a:pt x="1426528" y="1771759"/>
                  <a:pt x="1469555" y="1664348"/>
                  <a:pt x="1500494" y="1551364"/>
                </a:cubicBezTo>
                <a:cubicBezTo>
                  <a:pt x="1501496" y="1547794"/>
                  <a:pt x="1500619" y="1543723"/>
                  <a:pt x="1500619" y="1538900"/>
                </a:cubicBezTo>
                <a:cubicBezTo>
                  <a:pt x="1358762" y="1538838"/>
                  <a:pt x="1218032" y="1538838"/>
                  <a:pt x="1076300" y="1538838"/>
                </a:cubicBezTo>
                <a:close/>
                <a:moveTo>
                  <a:pt x="188768" y="1539088"/>
                </a:moveTo>
                <a:cubicBezTo>
                  <a:pt x="258413" y="1655956"/>
                  <a:pt x="345594" y="1751279"/>
                  <a:pt x="451377" y="1829441"/>
                </a:cubicBezTo>
                <a:cubicBezTo>
                  <a:pt x="557284" y="1907666"/>
                  <a:pt x="674214" y="1962656"/>
                  <a:pt x="802794" y="1992530"/>
                </a:cubicBezTo>
                <a:cubicBezTo>
                  <a:pt x="800039" y="1988084"/>
                  <a:pt x="796531" y="1984952"/>
                  <a:pt x="792836" y="1982071"/>
                </a:cubicBezTo>
                <a:cubicBezTo>
                  <a:pt x="762461" y="1958334"/>
                  <a:pt x="735467" y="1931278"/>
                  <a:pt x="711041" y="1901529"/>
                </a:cubicBezTo>
                <a:cubicBezTo>
                  <a:pt x="644340" y="1820423"/>
                  <a:pt x="600624" y="1727354"/>
                  <a:pt x="568307" y="1628336"/>
                </a:cubicBezTo>
                <a:cubicBezTo>
                  <a:pt x="558787" y="1599150"/>
                  <a:pt x="550583" y="1569589"/>
                  <a:pt x="541439" y="1539151"/>
                </a:cubicBezTo>
                <a:cubicBezTo>
                  <a:pt x="425072" y="1539088"/>
                  <a:pt x="309018" y="1539088"/>
                  <a:pt x="188768" y="1539088"/>
                </a:cubicBezTo>
                <a:close/>
                <a:moveTo>
                  <a:pt x="1885356" y="534188"/>
                </a:moveTo>
                <a:cubicBezTo>
                  <a:pt x="1746818" y="309972"/>
                  <a:pt x="1555358" y="162415"/>
                  <a:pt x="1306090" y="87447"/>
                </a:cubicBezTo>
                <a:cubicBezTo>
                  <a:pt x="1306340" y="90265"/>
                  <a:pt x="1306153" y="91017"/>
                  <a:pt x="1306466" y="91330"/>
                </a:cubicBezTo>
                <a:cubicBezTo>
                  <a:pt x="1308846" y="93772"/>
                  <a:pt x="1311163" y="96215"/>
                  <a:pt x="1313793" y="98407"/>
                </a:cubicBezTo>
                <a:cubicBezTo>
                  <a:pt x="1363334" y="139430"/>
                  <a:pt x="1403417" y="188532"/>
                  <a:pt x="1437300" y="243020"/>
                </a:cubicBezTo>
                <a:cubicBezTo>
                  <a:pt x="1488281" y="325128"/>
                  <a:pt x="1521976" y="414501"/>
                  <a:pt x="1547655" y="507257"/>
                </a:cubicBezTo>
                <a:cubicBezTo>
                  <a:pt x="1550160" y="516275"/>
                  <a:pt x="1553103" y="525231"/>
                  <a:pt x="1555859" y="534250"/>
                </a:cubicBezTo>
                <a:cubicBezTo>
                  <a:pt x="1664898" y="534188"/>
                  <a:pt x="1772309" y="534188"/>
                  <a:pt x="1885356" y="534188"/>
                </a:cubicBezTo>
                <a:close/>
              </a:path>
            </a:pathLst>
          </a:custGeom>
          <a:solidFill>
            <a:schemeClr val="bg1"/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678DDC26-9001-4F67-9CBA-5BAA1BD6302C}"/>
              </a:ext>
            </a:extLst>
          </p:cNvPr>
          <p:cNvSpPr/>
          <p:nvPr/>
        </p:nvSpPr>
        <p:spPr>
          <a:xfrm>
            <a:off x="10544083" y="1951830"/>
            <a:ext cx="494274" cy="467964"/>
          </a:xfrm>
          <a:custGeom>
            <a:avLst/>
            <a:gdLst>
              <a:gd name="connsiteX0" fmla="*/ 1218506 w 1996685"/>
              <a:gd name="connsiteY0" fmla="*/ 1842516 h 1890401"/>
              <a:gd name="connsiteX1" fmla="*/ 1364246 w 1996685"/>
              <a:gd name="connsiteY1" fmla="*/ 1842516 h 1890401"/>
              <a:gd name="connsiteX2" fmla="*/ 1365499 w 1996685"/>
              <a:gd name="connsiteY2" fmla="*/ 1813456 h 1890401"/>
              <a:gd name="connsiteX3" fmla="*/ 1365562 w 1996685"/>
              <a:gd name="connsiteY3" fmla="*/ 689245 h 1890401"/>
              <a:gd name="connsiteX4" fmla="*/ 1366438 w 1996685"/>
              <a:gd name="connsiteY4" fmla="*/ 662564 h 1890401"/>
              <a:gd name="connsiteX5" fmla="*/ 1387795 w 1996685"/>
              <a:gd name="connsiteY5" fmla="*/ 641333 h 1890401"/>
              <a:gd name="connsiteX6" fmla="*/ 1406271 w 1996685"/>
              <a:gd name="connsiteY6" fmla="*/ 640581 h 1890401"/>
              <a:gd name="connsiteX7" fmla="*/ 1675518 w 1996685"/>
              <a:gd name="connsiteY7" fmla="*/ 640581 h 1890401"/>
              <a:gd name="connsiteX8" fmla="*/ 1687856 w 1996685"/>
              <a:gd name="connsiteY8" fmla="*/ 640706 h 1890401"/>
              <a:gd name="connsiteX9" fmla="*/ 1715539 w 1996685"/>
              <a:gd name="connsiteY9" fmla="*/ 668702 h 1890401"/>
              <a:gd name="connsiteX10" fmla="*/ 1715601 w 1996685"/>
              <a:gd name="connsiteY10" fmla="*/ 689245 h 1890401"/>
              <a:gd name="connsiteX11" fmla="*/ 1715601 w 1996685"/>
              <a:gd name="connsiteY11" fmla="*/ 1815460 h 1890401"/>
              <a:gd name="connsiteX12" fmla="*/ 1715601 w 1996685"/>
              <a:gd name="connsiteY12" fmla="*/ 1843581 h 1890401"/>
              <a:gd name="connsiteX13" fmla="*/ 1996685 w 1996685"/>
              <a:gd name="connsiteY13" fmla="*/ 1843581 h 1890401"/>
              <a:gd name="connsiteX14" fmla="*/ 1996685 w 1996685"/>
              <a:gd name="connsiteY14" fmla="*/ 1890178 h 1890401"/>
              <a:gd name="connsiteX15" fmla="*/ 1967938 w 1996685"/>
              <a:gd name="connsiteY15" fmla="*/ 1890178 h 1890401"/>
              <a:gd name="connsiteX16" fmla="*/ 358719 w 1996685"/>
              <a:gd name="connsiteY16" fmla="*/ 1890178 h 1890401"/>
              <a:gd name="connsiteX17" fmla="*/ 181977 w 1996685"/>
              <a:gd name="connsiteY17" fmla="*/ 1889676 h 1890401"/>
              <a:gd name="connsiteX18" fmla="*/ 128178 w 1996685"/>
              <a:gd name="connsiteY18" fmla="*/ 1879280 h 1890401"/>
              <a:gd name="connsiteX19" fmla="*/ 61790 w 1996685"/>
              <a:gd name="connsiteY19" fmla="*/ 1776817 h 1890401"/>
              <a:gd name="connsiteX20" fmla="*/ 61539 w 1996685"/>
              <a:gd name="connsiteY20" fmla="*/ 1676108 h 1890401"/>
              <a:gd name="connsiteX21" fmla="*/ 61539 w 1996685"/>
              <a:gd name="connsiteY21" fmla="*/ 1651745 h 1890401"/>
              <a:gd name="connsiteX22" fmla="*/ 35986 w 1996685"/>
              <a:gd name="connsiteY22" fmla="*/ 1650680 h 1890401"/>
              <a:gd name="connsiteX23" fmla="*/ 19640 w 1996685"/>
              <a:gd name="connsiteY23" fmla="*/ 1649615 h 1890401"/>
              <a:gd name="connsiteX24" fmla="*/ 37 w 1996685"/>
              <a:gd name="connsiteY24" fmla="*/ 1626505 h 1890401"/>
              <a:gd name="connsiteX25" fmla="*/ 22646 w 1996685"/>
              <a:gd name="connsiteY25" fmla="*/ 1604459 h 1890401"/>
              <a:gd name="connsiteX26" fmla="*/ 60287 w 1996685"/>
              <a:gd name="connsiteY26" fmla="*/ 1604271 h 1890401"/>
              <a:gd name="connsiteX27" fmla="*/ 60287 w 1996685"/>
              <a:gd name="connsiteY27" fmla="*/ 1363771 h 1890401"/>
              <a:gd name="connsiteX28" fmla="*/ 38492 w 1996685"/>
              <a:gd name="connsiteY28" fmla="*/ 1362393 h 1890401"/>
              <a:gd name="connsiteX29" fmla="*/ 24149 w 1996685"/>
              <a:gd name="connsiteY29" fmla="*/ 1361955 h 1890401"/>
              <a:gd name="connsiteX30" fmla="*/ 37 w 1996685"/>
              <a:gd name="connsiteY30" fmla="*/ 1338782 h 1890401"/>
              <a:gd name="connsiteX31" fmla="*/ 24212 w 1996685"/>
              <a:gd name="connsiteY31" fmla="*/ 1315984 h 1890401"/>
              <a:gd name="connsiteX32" fmla="*/ 60099 w 1996685"/>
              <a:gd name="connsiteY32" fmla="*/ 1315797 h 1890401"/>
              <a:gd name="connsiteX33" fmla="*/ 60099 w 1996685"/>
              <a:gd name="connsiteY33" fmla="*/ 1087322 h 1890401"/>
              <a:gd name="connsiteX34" fmla="*/ 22959 w 1996685"/>
              <a:gd name="connsiteY34" fmla="*/ 1087197 h 1890401"/>
              <a:gd name="connsiteX35" fmla="*/ 1352 w 1996685"/>
              <a:gd name="connsiteY35" fmla="*/ 1071101 h 1890401"/>
              <a:gd name="connsiteX36" fmla="*/ 7114 w 1996685"/>
              <a:gd name="connsiteY36" fmla="*/ 1048679 h 1890401"/>
              <a:gd name="connsiteX37" fmla="*/ 25527 w 1996685"/>
              <a:gd name="connsiteY37" fmla="*/ 1041727 h 1890401"/>
              <a:gd name="connsiteX38" fmla="*/ 57531 w 1996685"/>
              <a:gd name="connsiteY38" fmla="*/ 1041414 h 1890401"/>
              <a:gd name="connsiteX39" fmla="*/ 58345 w 1996685"/>
              <a:gd name="connsiteY39" fmla="*/ 825528 h 1890401"/>
              <a:gd name="connsiteX40" fmla="*/ 26529 w 1996685"/>
              <a:gd name="connsiteY40" fmla="*/ 825465 h 1890401"/>
              <a:gd name="connsiteX41" fmla="*/ 37 w 1996685"/>
              <a:gd name="connsiteY41" fmla="*/ 803044 h 1890401"/>
              <a:gd name="connsiteX42" fmla="*/ 25778 w 1996685"/>
              <a:gd name="connsiteY42" fmla="*/ 779495 h 1890401"/>
              <a:gd name="connsiteX43" fmla="*/ 57907 w 1996685"/>
              <a:gd name="connsiteY43" fmla="*/ 779369 h 1890401"/>
              <a:gd name="connsiteX44" fmla="*/ 58972 w 1996685"/>
              <a:gd name="connsiteY44" fmla="*/ 557283 h 1890401"/>
              <a:gd name="connsiteX45" fmla="*/ 19201 w 1996685"/>
              <a:gd name="connsiteY45" fmla="*/ 554653 h 1890401"/>
              <a:gd name="connsiteX46" fmla="*/ 99 w 1996685"/>
              <a:gd name="connsiteY46" fmla="*/ 533609 h 1890401"/>
              <a:gd name="connsiteX47" fmla="*/ 17197 w 1996685"/>
              <a:gd name="connsiteY47" fmla="*/ 510811 h 1890401"/>
              <a:gd name="connsiteX48" fmla="*/ 33418 w 1996685"/>
              <a:gd name="connsiteY48" fmla="*/ 508995 h 1890401"/>
              <a:gd name="connsiteX49" fmla="*/ 57406 w 1996685"/>
              <a:gd name="connsiteY49" fmla="*/ 508933 h 1890401"/>
              <a:gd name="connsiteX50" fmla="*/ 59222 w 1996685"/>
              <a:gd name="connsiteY50" fmla="*/ 287034 h 1890401"/>
              <a:gd name="connsiteX51" fmla="*/ 37803 w 1996685"/>
              <a:gd name="connsiteY51" fmla="*/ 286032 h 1890401"/>
              <a:gd name="connsiteX52" fmla="*/ 19389 w 1996685"/>
              <a:gd name="connsiteY52" fmla="*/ 285155 h 1890401"/>
              <a:gd name="connsiteX53" fmla="*/ 162 w 1996685"/>
              <a:gd name="connsiteY53" fmla="*/ 261857 h 1890401"/>
              <a:gd name="connsiteX54" fmla="*/ 21080 w 1996685"/>
              <a:gd name="connsiteY54" fmla="*/ 240374 h 1890401"/>
              <a:gd name="connsiteX55" fmla="*/ 59974 w 1996685"/>
              <a:gd name="connsiteY55" fmla="*/ 240187 h 1890401"/>
              <a:gd name="connsiteX56" fmla="*/ 61477 w 1996685"/>
              <a:gd name="connsiteY56" fmla="*/ 180062 h 1890401"/>
              <a:gd name="connsiteX57" fmla="*/ 61539 w 1996685"/>
              <a:gd name="connsiteY57" fmla="*/ 120438 h 1890401"/>
              <a:gd name="connsiteX58" fmla="*/ 61539 w 1996685"/>
              <a:gd name="connsiteY58" fmla="*/ 60814 h 1890401"/>
              <a:gd name="connsiteX59" fmla="*/ 61539 w 1996685"/>
              <a:gd name="connsiteY59" fmla="*/ 0 h 1890401"/>
              <a:gd name="connsiteX60" fmla="*/ 107573 w 1996685"/>
              <a:gd name="connsiteY60" fmla="*/ 0 h 1890401"/>
              <a:gd name="connsiteX61" fmla="*/ 107573 w 1996685"/>
              <a:gd name="connsiteY61" fmla="*/ 237556 h 1890401"/>
              <a:gd name="connsiteX62" fmla="*/ 125234 w 1996685"/>
              <a:gd name="connsiteY62" fmla="*/ 239686 h 1890401"/>
              <a:gd name="connsiteX63" fmla="*/ 145777 w 1996685"/>
              <a:gd name="connsiteY63" fmla="*/ 239936 h 1890401"/>
              <a:gd name="connsiteX64" fmla="*/ 171393 w 1996685"/>
              <a:gd name="connsiteY64" fmla="*/ 263234 h 1890401"/>
              <a:gd name="connsiteX65" fmla="*/ 144838 w 1996685"/>
              <a:gd name="connsiteY65" fmla="*/ 285907 h 1890401"/>
              <a:gd name="connsiteX66" fmla="*/ 124295 w 1996685"/>
              <a:gd name="connsiteY66" fmla="*/ 286094 h 1890401"/>
              <a:gd name="connsiteX67" fmla="*/ 109264 w 1996685"/>
              <a:gd name="connsiteY67" fmla="*/ 287660 h 1890401"/>
              <a:gd name="connsiteX68" fmla="*/ 109264 w 1996685"/>
              <a:gd name="connsiteY68" fmla="*/ 507492 h 1890401"/>
              <a:gd name="connsiteX69" fmla="*/ 131435 w 1996685"/>
              <a:gd name="connsiteY69" fmla="*/ 508933 h 1890401"/>
              <a:gd name="connsiteX70" fmla="*/ 151852 w 1996685"/>
              <a:gd name="connsiteY70" fmla="*/ 510185 h 1890401"/>
              <a:gd name="connsiteX71" fmla="*/ 171330 w 1996685"/>
              <a:gd name="connsiteY71" fmla="*/ 533108 h 1890401"/>
              <a:gd name="connsiteX72" fmla="*/ 150725 w 1996685"/>
              <a:gd name="connsiteY72" fmla="*/ 554966 h 1890401"/>
              <a:gd name="connsiteX73" fmla="*/ 124044 w 1996685"/>
              <a:gd name="connsiteY73" fmla="*/ 556030 h 1890401"/>
              <a:gd name="connsiteX74" fmla="*/ 109201 w 1996685"/>
              <a:gd name="connsiteY74" fmla="*/ 558285 h 1890401"/>
              <a:gd name="connsiteX75" fmla="*/ 109201 w 1996685"/>
              <a:gd name="connsiteY75" fmla="*/ 778305 h 1890401"/>
              <a:gd name="connsiteX76" fmla="*/ 135380 w 1996685"/>
              <a:gd name="connsiteY76" fmla="*/ 779369 h 1890401"/>
              <a:gd name="connsiteX77" fmla="*/ 155673 w 1996685"/>
              <a:gd name="connsiteY77" fmla="*/ 781374 h 1890401"/>
              <a:gd name="connsiteX78" fmla="*/ 171267 w 1996685"/>
              <a:gd name="connsiteY78" fmla="*/ 805110 h 1890401"/>
              <a:gd name="connsiteX79" fmla="*/ 151163 w 1996685"/>
              <a:gd name="connsiteY79" fmla="*/ 825215 h 1890401"/>
              <a:gd name="connsiteX80" fmla="*/ 132687 w 1996685"/>
              <a:gd name="connsiteY80" fmla="*/ 825591 h 1890401"/>
              <a:gd name="connsiteX81" fmla="*/ 114211 w 1996685"/>
              <a:gd name="connsiteY81" fmla="*/ 826217 h 1890401"/>
              <a:gd name="connsiteX82" fmla="*/ 109326 w 1996685"/>
              <a:gd name="connsiteY82" fmla="*/ 828597 h 1890401"/>
              <a:gd name="connsiteX83" fmla="*/ 109326 w 1996685"/>
              <a:gd name="connsiteY83" fmla="*/ 1041414 h 1890401"/>
              <a:gd name="connsiteX84" fmla="*/ 144462 w 1996685"/>
              <a:gd name="connsiteY84" fmla="*/ 1041289 h 1890401"/>
              <a:gd name="connsiteX85" fmla="*/ 171205 w 1996685"/>
              <a:gd name="connsiteY85" fmla="*/ 1063648 h 1890401"/>
              <a:gd name="connsiteX86" fmla="*/ 143898 w 1996685"/>
              <a:gd name="connsiteY86" fmla="*/ 1087510 h 1890401"/>
              <a:gd name="connsiteX87" fmla="*/ 127489 w 1996685"/>
              <a:gd name="connsiteY87" fmla="*/ 1087635 h 1890401"/>
              <a:gd name="connsiteX88" fmla="*/ 111456 w 1996685"/>
              <a:gd name="connsiteY88" fmla="*/ 1088512 h 1890401"/>
              <a:gd name="connsiteX89" fmla="*/ 110516 w 1996685"/>
              <a:gd name="connsiteY89" fmla="*/ 1313667 h 1890401"/>
              <a:gd name="connsiteX90" fmla="*/ 127739 w 1996685"/>
              <a:gd name="connsiteY90" fmla="*/ 1315358 h 1890401"/>
              <a:gd name="connsiteX91" fmla="*/ 148282 w 1996685"/>
              <a:gd name="connsiteY91" fmla="*/ 1315984 h 1890401"/>
              <a:gd name="connsiteX92" fmla="*/ 171455 w 1996685"/>
              <a:gd name="connsiteY92" fmla="*/ 1337717 h 1890401"/>
              <a:gd name="connsiteX93" fmla="*/ 148470 w 1996685"/>
              <a:gd name="connsiteY93" fmla="*/ 1361830 h 1890401"/>
              <a:gd name="connsiteX94" fmla="*/ 129994 w 1996685"/>
              <a:gd name="connsiteY94" fmla="*/ 1362456 h 1890401"/>
              <a:gd name="connsiteX95" fmla="*/ 113648 w 1996685"/>
              <a:gd name="connsiteY95" fmla="*/ 1363521 h 1890401"/>
              <a:gd name="connsiteX96" fmla="*/ 109138 w 1996685"/>
              <a:gd name="connsiteY96" fmla="*/ 1366214 h 1890401"/>
              <a:gd name="connsiteX97" fmla="*/ 109138 w 1996685"/>
              <a:gd name="connsiteY97" fmla="*/ 1603081 h 1890401"/>
              <a:gd name="connsiteX98" fmla="*/ 144274 w 1996685"/>
              <a:gd name="connsiteY98" fmla="*/ 1604208 h 1890401"/>
              <a:gd name="connsiteX99" fmla="*/ 171393 w 1996685"/>
              <a:gd name="connsiteY99" fmla="*/ 1626066 h 1890401"/>
              <a:gd name="connsiteX100" fmla="*/ 144274 w 1996685"/>
              <a:gd name="connsiteY100" fmla="*/ 1650555 h 1890401"/>
              <a:gd name="connsiteX101" fmla="*/ 110516 w 1996685"/>
              <a:gd name="connsiteY101" fmla="*/ 1650680 h 1890401"/>
              <a:gd name="connsiteX102" fmla="*/ 108199 w 1996685"/>
              <a:gd name="connsiteY102" fmla="*/ 1665586 h 1890401"/>
              <a:gd name="connsiteX103" fmla="*/ 108199 w 1996685"/>
              <a:gd name="connsiteY103" fmla="*/ 1772433 h 1890401"/>
              <a:gd name="connsiteX104" fmla="*/ 178846 w 1996685"/>
              <a:gd name="connsiteY104" fmla="*/ 1843456 h 1890401"/>
              <a:gd name="connsiteX105" fmla="*/ 370181 w 1996685"/>
              <a:gd name="connsiteY105" fmla="*/ 1843581 h 1890401"/>
              <a:gd name="connsiteX106" fmla="*/ 371934 w 1996685"/>
              <a:gd name="connsiteY106" fmla="*/ 1815021 h 1890401"/>
              <a:gd name="connsiteX107" fmla="*/ 371997 w 1996685"/>
              <a:gd name="connsiteY107" fmla="*/ 1017614 h 1890401"/>
              <a:gd name="connsiteX108" fmla="*/ 372122 w 1996685"/>
              <a:gd name="connsiteY108" fmla="*/ 997072 h 1890401"/>
              <a:gd name="connsiteX109" fmla="*/ 398803 w 1996685"/>
              <a:gd name="connsiteY109" fmla="*/ 970454 h 1890401"/>
              <a:gd name="connsiteX110" fmla="*/ 417279 w 1996685"/>
              <a:gd name="connsiteY110" fmla="*/ 970204 h 1890401"/>
              <a:gd name="connsiteX111" fmla="*/ 676254 w 1996685"/>
              <a:gd name="connsiteY111" fmla="*/ 970204 h 1890401"/>
              <a:gd name="connsiteX112" fmla="*/ 692663 w 1996685"/>
              <a:gd name="connsiteY112" fmla="*/ 970391 h 1890401"/>
              <a:gd name="connsiteX113" fmla="*/ 721724 w 1996685"/>
              <a:gd name="connsiteY113" fmla="*/ 999139 h 1890401"/>
              <a:gd name="connsiteX114" fmla="*/ 721912 w 1996685"/>
              <a:gd name="connsiteY114" fmla="*/ 1021748 h 1890401"/>
              <a:gd name="connsiteX115" fmla="*/ 721912 w 1996685"/>
              <a:gd name="connsiteY115" fmla="*/ 1813017 h 1890401"/>
              <a:gd name="connsiteX116" fmla="*/ 721912 w 1996685"/>
              <a:gd name="connsiteY116" fmla="*/ 1842328 h 1890401"/>
              <a:gd name="connsiteX117" fmla="*/ 867401 w 1996685"/>
              <a:gd name="connsiteY117" fmla="*/ 1842328 h 1890401"/>
              <a:gd name="connsiteX118" fmla="*/ 868654 w 1996685"/>
              <a:gd name="connsiteY118" fmla="*/ 1811201 h 1890401"/>
              <a:gd name="connsiteX119" fmla="*/ 868717 w 1996685"/>
              <a:gd name="connsiteY119" fmla="*/ 428077 h 1890401"/>
              <a:gd name="connsiteX120" fmla="*/ 869092 w 1996685"/>
              <a:gd name="connsiteY120" fmla="*/ 403401 h 1890401"/>
              <a:gd name="connsiteX121" fmla="*/ 895021 w 1996685"/>
              <a:gd name="connsiteY121" fmla="*/ 377660 h 1890401"/>
              <a:gd name="connsiteX122" fmla="*/ 909426 w 1996685"/>
              <a:gd name="connsiteY122" fmla="*/ 377409 h 1890401"/>
              <a:gd name="connsiteX123" fmla="*/ 1178673 w 1996685"/>
              <a:gd name="connsiteY123" fmla="*/ 377409 h 1890401"/>
              <a:gd name="connsiteX124" fmla="*/ 1193078 w 1996685"/>
              <a:gd name="connsiteY124" fmla="*/ 377660 h 1890401"/>
              <a:gd name="connsiteX125" fmla="*/ 1218569 w 1996685"/>
              <a:gd name="connsiteY125" fmla="*/ 403651 h 1890401"/>
              <a:gd name="connsiteX126" fmla="*/ 1218756 w 1996685"/>
              <a:gd name="connsiteY126" fmla="*/ 426261 h 1890401"/>
              <a:gd name="connsiteX127" fmla="*/ 1218756 w 1996685"/>
              <a:gd name="connsiteY127" fmla="*/ 1813518 h 1890401"/>
              <a:gd name="connsiteX128" fmla="*/ 1218506 w 1996685"/>
              <a:gd name="connsiteY128" fmla="*/ 1842516 h 1890401"/>
              <a:gd name="connsiteX129" fmla="*/ 1168464 w 1996685"/>
              <a:gd name="connsiteY129" fmla="*/ 1842516 h 1890401"/>
              <a:gd name="connsiteX130" fmla="*/ 1171095 w 1996685"/>
              <a:gd name="connsiteY130" fmla="*/ 1837944 h 1890401"/>
              <a:gd name="connsiteX131" fmla="*/ 1172034 w 1996685"/>
              <a:gd name="connsiteY131" fmla="*/ 1829802 h 1890401"/>
              <a:gd name="connsiteX132" fmla="*/ 1171972 w 1996685"/>
              <a:gd name="connsiteY132" fmla="*/ 436407 h 1890401"/>
              <a:gd name="connsiteX133" fmla="*/ 1170657 w 1996685"/>
              <a:gd name="connsiteY133" fmla="*/ 428390 h 1890401"/>
              <a:gd name="connsiteX134" fmla="*/ 1169780 w 1996685"/>
              <a:gd name="connsiteY134" fmla="*/ 426574 h 1890401"/>
              <a:gd name="connsiteX135" fmla="*/ 1167275 w 1996685"/>
              <a:gd name="connsiteY135" fmla="*/ 424820 h 1890401"/>
              <a:gd name="connsiteX136" fmla="*/ 919009 w 1996685"/>
              <a:gd name="connsiteY136" fmla="*/ 424820 h 1890401"/>
              <a:gd name="connsiteX137" fmla="*/ 916253 w 1996685"/>
              <a:gd name="connsiteY137" fmla="*/ 429518 h 1890401"/>
              <a:gd name="connsiteX138" fmla="*/ 915251 w 1996685"/>
              <a:gd name="connsiteY138" fmla="*/ 437597 h 1890401"/>
              <a:gd name="connsiteX139" fmla="*/ 915251 w 1996685"/>
              <a:gd name="connsiteY139" fmla="*/ 1828925 h 1890401"/>
              <a:gd name="connsiteX140" fmla="*/ 916629 w 1996685"/>
              <a:gd name="connsiteY140" fmla="*/ 1839009 h 1890401"/>
              <a:gd name="connsiteX141" fmla="*/ 917568 w 1996685"/>
              <a:gd name="connsiteY141" fmla="*/ 1840700 h 1890401"/>
              <a:gd name="connsiteX142" fmla="*/ 919698 w 1996685"/>
              <a:gd name="connsiteY142" fmla="*/ 1842453 h 1890401"/>
              <a:gd name="connsiteX143" fmla="*/ 1168464 w 1996685"/>
              <a:gd name="connsiteY143" fmla="*/ 1842516 h 1890401"/>
              <a:gd name="connsiteX144" fmla="*/ 1415039 w 1996685"/>
              <a:gd name="connsiteY144" fmla="*/ 688869 h 1890401"/>
              <a:gd name="connsiteX145" fmla="*/ 1415666 w 1996685"/>
              <a:gd name="connsiteY145" fmla="*/ 1842328 h 1890401"/>
              <a:gd name="connsiteX146" fmla="*/ 1666499 w 1996685"/>
              <a:gd name="connsiteY146" fmla="*/ 1842328 h 1890401"/>
              <a:gd name="connsiteX147" fmla="*/ 1665435 w 1996685"/>
              <a:gd name="connsiteY147" fmla="*/ 688869 h 1890401"/>
              <a:gd name="connsiteX148" fmla="*/ 1415039 w 1996685"/>
              <a:gd name="connsiteY148" fmla="*/ 688869 h 1890401"/>
              <a:gd name="connsiteX149" fmla="*/ 420285 w 1996685"/>
              <a:gd name="connsiteY149" fmla="*/ 1018366 h 1890401"/>
              <a:gd name="connsiteX150" fmla="*/ 418469 w 1996685"/>
              <a:gd name="connsiteY150" fmla="*/ 1028512 h 1890401"/>
              <a:gd name="connsiteX151" fmla="*/ 418343 w 1996685"/>
              <a:gd name="connsiteY151" fmla="*/ 1829364 h 1890401"/>
              <a:gd name="connsiteX152" fmla="*/ 419784 w 1996685"/>
              <a:gd name="connsiteY152" fmla="*/ 1839447 h 1890401"/>
              <a:gd name="connsiteX153" fmla="*/ 420911 w 1996685"/>
              <a:gd name="connsiteY153" fmla="*/ 1841013 h 1890401"/>
              <a:gd name="connsiteX154" fmla="*/ 422540 w 1996685"/>
              <a:gd name="connsiteY154" fmla="*/ 1842391 h 1890401"/>
              <a:gd name="connsiteX155" fmla="*/ 671870 w 1996685"/>
              <a:gd name="connsiteY155" fmla="*/ 1842391 h 1890401"/>
              <a:gd name="connsiteX156" fmla="*/ 671181 w 1996685"/>
              <a:gd name="connsiteY156" fmla="*/ 1018366 h 1890401"/>
              <a:gd name="connsiteX157" fmla="*/ 420285 w 1996685"/>
              <a:gd name="connsiteY157" fmla="*/ 1018366 h 1890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996685" h="1890401">
                <a:moveTo>
                  <a:pt x="1218506" y="1842516"/>
                </a:moveTo>
                <a:cubicBezTo>
                  <a:pt x="1268485" y="1842516"/>
                  <a:pt x="1315395" y="1842516"/>
                  <a:pt x="1364246" y="1842516"/>
                </a:cubicBezTo>
                <a:cubicBezTo>
                  <a:pt x="1364685" y="1832182"/>
                  <a:pt x="1365499" y="1822788"/>
                  <a:pt x="1365499" y="1813456"/>
                </a:cubicBezTo>
                <a:cubicBezTo>
                  <a:pt x="1365562" y="1438740"/>
                  <a:pt x="1365562" y="1064023"/>
                  <a:pt x="1365562" y="689245"/>
                </a:cubicBezTo>
                <a:cubicBezTo>
                  <a:pt x="1365562" y="680351"/>
                  <a:pt x="1365248" y="671332"/>
                  <a:pt x="1366438" y="662564"/>
                </a:cubicBezTo>
                <a:cubicBezTo>
                  <a:pt x="1368129" y="649537"/>
                  <a:pt x="1374768" y="643274"/>
                  <a:pt x="1387795" y="641333"/>
                </a:cubicBezTo>
                <a:cubicBezTo>
                  <a:pt x="1393870" y="640393"/>
                  <a:pt x="1400071" y="640581"/>
                  <a:pt x="1406271" y="640581"/>
                </a:cubicBezTo>
                <a:cubicBezTo>
                  <a:pt x="1496020" y="640518"/>
                  <a:pt x="1585769" y="640581"/>
                  <a:pt x="1675518" y="640581"/>
                </a:cubicBezTo>
                <a:cubicBezTo>
                  <a:pt x="1679652" y="640581"/>
                  <a:pt x="1683723" y="640456"/>
                  <a:pt x="1687856" y="640706"/>
                </a:cubicBezTo>
                <a:cubicBezTo>
                  <a:pt x="1707835" y="642022"/>
                  <a:pt x="1714725" y="648974"/>
                  <a:pt x="1715539" y="668702"/>
                </a:cubicBezTo>
                <a:cubicBezTo>
                  <a:pt x="1715852" y="675529"/>
                  <a:pt x="1715601" y="682418"/>
                  <a:pt x="1715601" y="689245"/>
                </a:cubicBezTo>
                <a:cubicBezTo>
                  <a:pt x="1715601" y="1064650"/>
                  <a:pt x="1715601" y="1440055"/>
                  <a:pt x="1715601" y="1815460"/>
                </a:cubicBezTo>
                <a:cubicBezTo>
                  <a:pt x="1715601" y="1824165"/>
                  <a:pt x="1715601" y="1832871"/>
                  <a:pt x="1715601" y="1843581"/>
                </a:cubicBezTo>
                <a:cubicBezTo>
                  <a:pt x="1810674" y="1843581"/>
                  <a:pt x="1902866" y="1843581"/>
                  <a:pt x="1996685" y="1843581"/>
                </a:cubicBezTo>
                <a:cubicBezTo>
                  <a:pt x="1996685" y="1859489"/>
                  <a:pt x="1996685" y="1873330"/>
                  <a:pt x="1996685" y="1890178"/>
                </a:cubicBezTo>
                <a:cubicBezTo>
                  <a:pt x="1986665" y="1890178"/>
                  <a:pt x="1977333" y="1890178"/>
                  <a:pt x="1967938" y="1890178"/>
                </a:cubicBezTo>
                <a:cubicBezTo>
                  <a:pt x="1431511" y="1890178"/>
                  <a:pt x="895147" y="1890178"/>
                  <a:pt x="358719" y="1890178"/>
                </a:cubicBezTo>
                <a:cubicBezTo>
                  <a:pt x="299784" y="1890178"/>
                  <a:pt x="240850" y="1890929"/>
                  <a:pt x="181977" y="1889676"/>
                </a:cubicBezTo>
                <a:cubicBezTo>
                  <a:pt x="163877" y="1889301"/>
                  <a:pt x="144524" y="1886482"/>
                  <a:pt x="128178" y="1879280"/>
                </a:cubicBezTo>
                <a:cubicBezTo>
                  <a:pt x="84650" y="1859990"/>
                  <a:pt x="63168" y="1824040"/>
                  <a:pt x="61790" y="1776817"/>
                </a:cubicBezTo>
                <a:cubicBezTo>
                  <a:pt x="60850" y="1743247"/>
                  <a:pt x="61539" y="1709678"/>
                  <a:pt x="61539" y="1676108"/>
                </a:cubicBezTo>
                <a:cubicBezTo>
                  <a:pt x="61539" y="1668717"/>
                  <a:pt x="61539" y="1661265"/>
                  <a:pt x="61539" y="1651745"/>
                </a:cubicBezTo>
                <a:cubicBezTo>
                  <a:pt x="51894" y="1651369"/>
                  <a:pt x="43940" y="1651056"/>
                  <a:pt x="35986" y="1650680"/>
                </a:cubicBezTo>
                <a:cubicBezTo>
                  <a:pt x="30538" y="1650429"/>
                  <a:pt x="24901" y="1650743"/>
                  <a:pt x="19640" y="1649615"/>
                </a:cubicBezTo>
                <a:cubicBezTo>
                  <a:pt x="7740" y="1647110"/>
                  <a:pt x="-214" y="1637402"/>
                  <a:pt x="37" y="1626505"/>
                </a:cubicBezTo>
                <a:cubicBezTo>
                  <a:pt x="287" y="1614856"/>
                  <a:pt x="9494" y="1605273"/>
                  <a:pt x="22646" y="1604459"/>
                </a:cubicBezTo>
                <a:cubicBezTo>
                  <a:pt x="34734" y="1603707"/>
                  <a:pt x="46947" y="1604271"/>
                  <a:pt x="60287" y="1604271"/>
                </a:cubicBezTo>
                <a:cubicBezTo>
                  <a:pt x="60287" y="1523040"/>
                  <a:pt x="60287" y="1444564"/>
                  <a:pt x="60287" y="1363771"/>
                </a:cubicBezTo>
                <a:cubicBezTo>
                  <a:pt x="52896" y="1363270"/>
                  <a:pt x="45694" y="1362769"/>
                  <a:pt x="38492" y="1362393"/>
                </a:cubicBezTo>
                <a:cubicBezTo>
                  <a:pt x="33732" y="1362143"/>
                  <a:pt x="28846" y="1362519"/>
                  <a:pt x="24149" y="1361955"/>
                </a:cubicBezTo>
                <a:cubicBezTo>
                  <a:pt x="9306" y="1360201"/>
                  <a:pt x="-26" y="1351057"/>
                  <a:pt x="37" y="1338782"/>
                </a:cubicBezTo>
                <a:cubicBezTo>
                  <a:pt x="99" y="1326381"/>
                  <a:pt x="9494" y="1316987"/>
                  <a:pt x="24212" y="1315984"/>
                </a:cubicBezTo>
                <a:cubicBezTo>
                  <a:pt x="35673" y="1315170"/>
                  <a:pt x="47197" y="1315797"/>
                  <a:pt x="60099" y="1315797"/>
                </a:cubicBezTo>
                <a:cubicBezTo>
                  <a:pt x="60099" y="1238699"/>
                  <a:pt x="60099" y="1164420"/>
                  <a:pt x="60099" y="1087322"/>
                </a:cubicBezTo>
                <a:cubicBezTo>
                  <a:pt x="47197" y="1087322"/>
                  <a:pt x="35047" y="1087760"/>
                  <a:pt x="22959" y="1087197"/>
                </a:cubicBezTo>
                <a:cubicBezTo>
                  <a:pt x="12437" y="1086758"/>
                  <a:pt x="4922" y="1081309"/>
                  <a:pt x="1352" y="1071101"/>
                </a:cubicBezTo>
                <a:cubicBezTo>
                  <a:pt x="-1717" y="1062395"/>
                  <a:pt x="538" y="1054065"/>
                  <a:pt x="7114" y="1048679"/>
                </a:cubicBezTo>
                <a:cubicBezTo>
                  <a:pt x="11936" y="1044671"/>
                  <a:pt x="19139" y="1042416"/>
                  <a:pt x="25527" y="1041727"/>
                </a:cubicBezTo>
                <a:cubicBezTo>
                  <a:pt x="36299" y="1040600"/>
                  <a:pt x="47197" y="1041414"/>
                  <a:pt x="57531" y="1041414"/>
                </a:cubicBezTo>
                <a:cubicBezTo>
                  <a:pt x="62542" y="1024504"/>
                  <a:pt x="63168" y="848325"/>
                  <a:pt x="58345" y="825528"/>
                </a:cubicBezTo>
                <a:cubicBezTo>
                  <a:pt x="48137" y="825528"/>
                  <a:pt x="37302" y="825778"/>
                  <a:pt x="26529" y="825465"/>
                </a:cubicBezTo>
                <a:cubicBezTo>
                  <a:pt x="10433" y="824964"/>
                  <a:pt x="350" y="816321"/>
                  <a:pt x="37" y="803044"/>
                </a:cubicBezTo>
                <a:cubicBezTo>
                  <a:pt x="-277" y="789954"/>
                  <a:pt x="9744" y="780372"/>
                  <a:pt x="25778" y="779495"/>
                </a:cubicBezTo>
                <a:cubicBezTo>
                  <a:pt x="36613" y="778868"/>
                  <a:pt x="47510" y="779369"/>
                  <a:pt x="57907" y="779369"/>
                </a:cubicBezTo>
                <a:cubicBezTo>
                  <a:pt x="62416" y="762522"/>
                  <a:pt x="63168" y="581897"/>
                  <a:pt x="58972" y="557283"/>
                </a:cubicBezTo>
                <a:cubicBezTo>
                  <a:pt x="46070" y="556469"/>
                  <a:pt x="32542" y="556344"/>
                  <a:pt x="19201" y="554653"/>
                </a:cubicBezTo>
                <a:cubicBezTo>
                  <a:pt x="8304" y="553275"/>
                  <a:pt x="663" y="543818"/>
                  <a:pt x="99" y="533609"/>
                </a:cubicBezTo>
                <a:cubicBezTo>
                  <a:pt x="-464" y="523651"/>
                  <a:pt x="6613" y="513692"/>
                  <a:pt x="17197" y="510811"/>
                </a:cubicBezTo>
                <a:cubicBezTo>
                  <a:pt x="22396" y="509434"/>
                  <a:pt x="27970" y="509183"/>
                  <a:pt x="33418" y="508995"/>
                </a:cubicBezTo>
                <a:cubicBezTo>
                  <a:pt x="41560" y="508682"/>
                  <a:pt x="49765" y="508933"/>
                  <a:pt x="57406" y="508933"/>
                </a:cubicBezTo>
                <a:cubicBezTo>
                  <a:pt x="62291" y="493212"/>
                  <a:pt x="63606" y="316157"/>
                  <a:pt x="59222" y="287034"/>
                </a:cubicBezTo>
                <a:cubicBezTo>
                  <a:pt x="52395" y="286721"/>
                  <a:pt x="45068" y="286345"/>
                  <a:pt x="37803" y="286032"/>
                </a:cubicBezTo>
                <a:cubicBezTo>
                  <a:pt x="31665" y="285781"/>
                  <a:pt x="25339" y="286282"/>
                  <a:pt x="19389" y="285155"/>
                </a:cubicBezTo>
                <a:cubicBezTo>
                  <a:pt x="7991" y="283026"/>
                  <a:pt x="-277" y="272441"/>
                  <a:pt x="162" y="261857"/>
                </a:cubicBezTo>
                <a:cubicBezTo>
                  <a:pt x="663" y="250646"/>
                  <a:pt x="8930" y="241314"/>
                  <a:pt x="21080" y="240374"/>
                </a:cubicBezTo>
                <a:cubicBezTo>
                  <a:pt x="33231" y="239435"/>
                  <a:pt x="45569" y="240187"/>
                  <a:pt x="59974" y="240187"/>
                </a:cubicBezTo>
                <a:cubicBezTo>
                  <a:pt x="62980" y="219205"/>
                  <a:pt x="61164" y="199540"/>
                  <a:pt x="61477" y="180062"/>
                </a:cubicBezTo>
                <a:cubicBezTo>
                  <a:pt x="61790" y="160208"/>
                  <a:pt x="61539" y="140354"/>
                  <a:pt x="61539" y="120438"/>
                </a:cubicBezTo>
                <a:cubicBezTo>
                  <a:pt x="61539" y="100584"/>
                  <a:pt x="61539" y="80730"/>
                  <a:pt x="61539" y="60814"/>
                </a:cubicBezTo>
                <a:cubicBezTo>
                  <a:pt x="61539" y="41085"/>
                  <a:pt x="61539" y="21357"/>
                  <a:pt x="61539" y="0"/>
                </a:cubicBezTo>
                <a:cubicBezTo>
                  <a:pt x="77573" y="0"/>
                  <a:pt x="91414" y="0"/>
                  <a:pt x="107573" y="0"/>
                </a:cubicBezTo>
                <a:cubicBezTo>
                  <a:pt x="107573" y="79352"/>
                  <a:pt x="107573" y="157828"/>
                  <a:pt x="107573" y="237556"/>
                </a:cubicBezTo>
                <a:cubicBezTo>
                  <a:pt x="114838" y="238496"/>
                  <a:pt x="120036" y="239435"/>
                  <a:pt x="125234" y="239686"/>
                </a:cubicBezTo>
                <a:cubicBezTo>
                  <a:pt x="132061" y="240061"/>
                  <a:pt x="138950" y="239560"/>
                  <a:pt x="145777" y="239936"/>
                </a:cubicBezTo>
                <a:cubicBezTo>
                  <a:pt x="161936" y="240813"/>
                  <a:pt x="171768" y="249894"/>
                  <a:pt x="171393" y="263234"/>
                </a:cubicBezTo>
                <a:cubicBezTo>
                  <a:pt x="170954" y="276512"/>
                  <a:pt x="160996" y="285155"/>
                  <a:pt x="144838" y="285907"/>
                </a:cubicBezTo>
                <a:cubicBezTo>
                  <a:pt x="138011" y="286220"/>
                  <a:pt x="131122" y="285844"/>
                  <a:pt x="124295" y="286094"/>
                </a:cubicBezTo>
                <a:cubicBezTo>
                  <a:pt x="119660" y="286282"/>
                  <a:pt x="115026" y="287034"/>
                  <a:pt x="109264" y="287660"/>
                </a:cubicBezTo>
                <a:cubicBezTo>
                  <a:pt x="109264" y="360750"/>
                  <a:pt x="109264" y="433025"/>
                  <a:pt x="109264" y="507492"/>
                </a:cubicBezTo>
                <a:cubicBezTo>
                  <a:pt x="116967" y="507993"/>
                  <a:pt x="124170" y="508494"/>
                  <a:pt x="131435" y="508933"/>
                </a:cubicBezTo>
                <a:cubicBezTo>
                  <a:pt x="138261" y="509308"/>
                  <a:pt x="145213" y="508933"/>
                  <a:pt x="151852" y="510185"/>
                </a:cubicBezTo>
                <a:cubicBezTo>
                  <a:pt x="164002" y="512502"/>
                  <a:pt x="171706" y="522147"/>
                  <a:pt x="171330" y="533108"/>
                </a:cubicBezTo>
                <a:cubicBezTo>
                  <a:pt x="170954" y="544319"/>
                  <a:pt x="163000" y="553400"/>
                  <a:pt x="150725" y="554966"/>
                </a:cubicBezTo>
                <a:cubicBezTo>
                  <a:pt x="141957" y="556093"/>
                  <a:pt x="132938" y="555529"/>
                  <a:pt x="124044" y="556030"/>
                </a:cubicBezTo>
                <a:cubicBezTo>
                  <a:pt x="119410" y="556344"/>
                  <a:pt x="114838" y="557408"/>
                  <a:pt x="109201" y="558285"/>
                </a:cubicBezTo>
                <a:cubicBezTo>
                  <a:pt x="109201" y="631437"/>
                  <a:pt x="109201" y="703712"/>
                  <a:pt x="109201" y="778305"/>
                </a:cubicBezTo>
                <a:cubicBezTo>
                  <a:pt x="118157" y="778618"/>
                  <a:pt x="126800" y="778868"/>
                  <a:pt x="135380" y="779369"/>
                </a:cubicBezTo>
                <a:cubicBezTo>
                  <a:pt x="142144" y="779745"/>
                  <a:pt x="149222" y="779557"/>
                  <a:pt x="155673" y="781374"/>
                </a:cubicBezTo>
                <a:cubicBezTo>
                  <a:pt x="166257" y="784380"/>
                  <a:pt x="172457" y="794839"/>
                  <a:pt x="171267" y="805110"/>
                </a:cubicBezTo>
                <a:cubicBezTo>
                  <a:pt x="170015" y="815632"/>
                  <a:pt x="162061" y="823962"/>
                  <a:pt x="151163" y="825215"/>
                </a:cubicBezTo>
                <a:cubicBezTo>
                  <a:pt x="145088" y="825904"/>
                  <a:pt x="138825" y="825465"/>
                  <a:pt x="132687" y="825591"/>
                </a:cubicBezTo>
                <a:cubicBezTo>
                  <a:pt x="126550" y="825716"/>
                  <a:pt x="120349" y="825904"/>
                  <a:pt x="114211" y="826217"/>
                </a:cubicBezTo>
                <a:cubicBezTo>
                  <a:pt x="113021" y="826279"/>
                  <a:pt x="111831" y="827344"/>
                  <a:pt x="109326" y="828597"/>
                </a:cubicBezTo>
                <a:cubicBezTo>
                  <a:pt x="109326" y="898054"/>
                  <a:pt x="109326" y="968199"/>
                  <a:pt x="109326" y="1041414"/>
                </a:cubicBezTo>
                <a:cubicBezTo>
                  <a:pt x="121664" y="1041414"/>
                  <a:pt x="133063" y="1041852"/>
                  <a:pt x="144462" y="1041289"/>
                </a:cubicBezTo>
                <a:cubicBezTo>
                  <a:pt x="162938" y="1040412"/>
                  <a:pt x="170704" y="1053564"/>
                  <a:pt x="171205" y="1063648"/>
                </a:cubicBezTo>
                <a:cubicBezTo>
                  <a:pt x="171894" y="1077489"/>
                  <a:pt x="161184" y="1086758"/>
                  <a:pt x="143898" y="1087510"/>
                </a:cubicBezTo>
                <a:cubicBezTo>
                  <a:pt x="138449" y="1087760"/>
                  <a:pt x="132938" y="1087447"/>
                  <a:pt x="127489" y="1087635"/>
                </a:cubicBezTo>
                <a:cubicBezTo>
                  <a:pt x="122040" y="1087823"/>
                  <a:pt x="116654" y="1088199"/>
                  <a:pt x="111456" y="1088512"/>
                </a:cubicBezTo>
                <a:cubicBezTo>
                  <a:pt x="107197" y="1103919"/>
                  <a:pt x="106320" y="1289179"/>
                  <a:pt x="110516" y="1313667"/>
                </a:cubicBezTo>
                <a:cubicBezTo>
                  <a:pt x="115902" y="1314231"/>
                  <a:pt x="121790" y="1315045"/>
                  <a:pt x="127739" y="1315358"/>
                </a:cubicBezTo>
                <a:cubicBezTo>
                  <a:pt x="134566" y="1315734"/>
                  <a:pt x="141455" y="1315296"/>
                  <a:pt x="148282" y="1315984"/>
                </a:cubicBezTo>
                <a:cubicBezTo>
                  <a:pt x="162061" y="1317425"/>
                  <a:pt x="170704" y="1325817"/>
                  <a:pt x="171455" y="1337717"/>
                </a:cubicBezTo>
                <a:cubicBezTo>
                  <a:pt x="172207" y="1350118"/>
                  <a:pt x="163126" y="1359888"/>
                  <a:pt x="148470" y="1361830"/>
                </a:cubicBezTo>
                <a:cubicBezTo>
                  <a:pt x="142395" y="1362644"/>
                  <a:pt x="136132" y="1362206"/>
                  <a:pt x="129994" y="1362456"/>
                </a:cubicBezTo>
                <a:cubicBezTo>
                  <a:pt x="124545" y="1362707"/>
                  <a:pt x="119097" y="1363020"/>
                  <a:pt x="113648" y="1363521"/>
                </a:cubicBezTo>
                <a:cubicBezTo>
                  <a:pt x="112458" y="1363646"/>
                  <a:pt x="111393" y="1364836"/>
                  <a:pt x="109138" y="1366214"/>
                </a:cubicBezTo>
                <a:cubicBezTo>
                  <a:pt x="109138" y="1443938"/>
                  <a:pt x="109138" y="1522413"/>
                  <a:pt x="109138" y="1603081"/>
                </a:cubicBezTo>
                <a:cubicBezTo>
                  <a:pt x="121476" y="1603457"/>
                  <a:pt x="132875" y="1603707"/>
                  <a:pt x="144274" y="1604208"/>
                </a:cubicBezTo>
                <a:cubicBezTo>
                  <a:pt x="160871" y="1604897"/>
                  <a:pt x="170766" y="1612914"/>
                  <a:pt x="171393" y="1626066"/>
                </a:cubicBezTo>
                <a:cubicBezTo>
                  <a:pt x="172019" y="1639657"/>
                  <a:pt x="161309" y="1649678"/>
                  <a:pt x="144274" y="1650555"/>
                </a:cubicBezTo>
                <a:cubicBezTo>
                  <a:pt x="133376" y="1651118"/>
                  <a:pt x="122479" y="1650680"/>
                  <a:pt x="110516" y="1650680"/>
                </a:cubicBezTo>
                <a:cubicBezTo>
                  <a:pt x="109577" y="1656630"/>
                  <a:pt x="108199" y="1661076"/>
                  <a:pt x="108199" y="1665586"/>
                </a:cubicBezTo>
                <a:cubicBezTo>
                  <a:pt x="108011" y="1701222"/>
                  <a:pt x="107698" y="1736859"/>
                  <a:pt x="108199" y="1772433"/>
                </a:cubicBezTo>
                <a:cubicBezTo>
                  <a:pt x="108825" y="1816399"/>
                  <a:pt x="135130" y="1843080"/>
                  <a:pt x="178846" y="1843456"/>
                </a:cubicBezTo>
                <a:cubicBezTo>
                  <a:pt x="241852" y="1843957"/>
                  <a:pt x="304795" y="1843581"/>
                  <a:pt x="370181" y="1843581"/>
                </a:cubicBezTo>
                <a:cubicBezTo>
                  <a:pt x="370807" y="1833435"/>
                  <a:pt x="371934" y="1824228"/>
                  <a:pt x="371934" y="1815021"/>
                </a:cubicBezTo>
                <a:cubicBezTo>
                  <a:pt x="371997" y="1549219"/>
                  <a:pt x="371997" y="1283417"/>
                  <a:pt x="371997" y="1017614"/>
                </a:cubicBezTo>
                <a:cubicBezTo>
                  <a:pt x="371997" y="1010788"/>
                  <a:pt x="371747" y="1003898"/>
                  <a:pt x="372122" y="997072"/>
                </a:cubicBezTo>
                <a:cubicBezTo>
                  <a:pt x="373187" y="978220"/>
                  <a:pt x="379701" y="971769"/>
                  <a:pt x="398803" y="970454"/>
                </a:cubicBezTo>
                <a:cubicBezTo>
                  <a:pt x="404940" y="970016"/>
                  <a:pt x="411141" y="970204"/>
                  <a:pt x="417279" y="970204"/>
                </a:cubicBezTo>
                <a:cubicBezTo>
                  <a:pt x="503583" y="970204"/>
                  <a:pt x="589887" y="970204"/>
                  <a:pt x="676254" y="970204"/>
                </a:cubicBezTo>
                <a:cubicBezTo>
                  <a:pt x="681766" y="970204"/>
                  <a:pt x="687215" y="970078"/>
                  <a:pt x="692663" y="970391"/>
                </a:cubicBezTo>
                <a:cubicBezTo>
                  <a:pt x="714208" y="971456"/>
                  <a:pt x="720596" y="977782"/>
                  <a:pt x="721724" y="999139"/>
                </a:cubicBezTo>
                <a:cubicBezTo>
                  <a:pt x="722100" y="1006654"/>
                  <a:pt x="721912" y="1014232"/>
                  <a:pt x="721912" y="1021748"/>
                </a:cubicBezTo>
                <a:cubicBezTo>
                  <a:pt x="721912" y="1285484"/>
                  <a:pt x="721912" y="1549219"/>
                  <a:pt x="721912" y="1813017"/>
                </a:cubicBezTo>
                <a:cubicBezTo>
                  <a:pt x="721912" y="1822349"/>
                  <a:pt x="721912" y="1831744"/>
                  <a:pt x="721912" y="1842328"/>
                </a:cubicBezTo>
                <a:cubicBezTo>
                  <a:pt x="771765" y="1842328"/>
                  <a:pt x="818613" y="1842328"/>
                  <a:pt x="867401" y="1842328"/>
                </a:cubicBezTo>
                <a:cubicBezTo>
                  <a:pt x="867840" y="1831305"/>
                  <a:pt x="868654" y="1821222"/>
                  <a:pt x="868654" y="1811201"/>
                </a:cubicBezTo>
                <a:cubicBezTo>
                  <a:pt x="868717" y="1350181"/>
                  <a:pt x="868717" y="889160"/>
                  <a:pt x="868717" y="428077"/>
                </a:cubicBezTo>
                <a:cubicBezTo>
                  <a:pt x="868717" y="419872"/>
                  <a:pt x="868403" y="411605"/>
                  <a:pt x="869092" y="403401"/>
                </a:cubicBezTo>
                <a:cubicBezTo>
                  <a:pt x="870470" y="385990"/>
                  <a:pt x="877422" y="379226"/>
                  <a:pt x="895021" y="377660"/>
                </a:cubicBezTo>
                <a:cubicBezTo>
                  <a:pt x="899781" y="377221"/>
                  <a:pt x="904604" y="377409"/>
                  <a:pt x="909426" y="377409"/>
                </a:cubicBezTo>
                <a:cubicBezTo>
                  <a:pt x="999175" y="377409"/>
                  <a:pt x="1088924" y="377409"/>
                  <a:pt x="1178673" y="377409"/>
                </a:cubicBezTo>
                <a:cubicBezTo>
                  <a:pt x="1183496" y="377409"/>
                  <a:pt x="1188318" y="377221"/>
                  <a:pt x="1193078" y="377660"/>
                </a:cubicBezTo>
                <a:cubicBezTo>
                  <a:pt x="1210552" y="379288"/>
                  <a:pt x="1217441" y="386240"/>
                  <a:pt x="1218569" y="403651"/>
                </a:cubicBezTo>
                <a:cubicBezTo>
                  <a:pt x="1219070" y="411167"/>
                  <a:pt x="1218756" y="418745"/>
                  <a:pt x="1218756" y="426261"/>
                </a:cubicBezTo>
                <a:cubicBezTo>
                  <a:pt x="1218756" y="888659"/>
                  <a:pt x="1218756" y="1351120"/>
                  <a:pt x="1218756" y="1813518"/>
                </a:cubicBezTo>
                <a:cubicBezTo>
                  <a:pt x="1218506" y="1822975"/>
                  <a:pt x="1218506" y="1832370"/>
                  <a:pt x="1218506" y="1842516"/>
                </a:cubicBezTo>
                <a:close/>
                <a:moveTo>
                  <a:pt x="1168464" y="1842516"/>
                </a:moveTo>
                <a:cubicBezTo>
                  <a:pt x="1169842" y="1840199"/>
                  <a:pt x="1170844" y="1839134"/>
                  <a:pt x="1171095" y="1837944"/>
                </a:cubicBezTo>
                <a:cubicBezTo>
                  <a:pt x="1171659" y="1835251"/>
                  <a:pt x="1172034" y="1832558"/>
                  <a:pt x="1172034" y="1829802"/>
                </a:cubicBezTo>
                <a:cubicBezTo>
                  <a:pt x="1172034" y="1365337"/>
                  <a:pt x="1172034" y="900872"/>
                  <a:pt x="1171972" y="436407"/>
                </a:cubicBezTo>
                <a:cubicBezTo>
                  <a:pt x="1171972" y="433714"/>
                  <a:pt x="1171158" y="431021"/>
                  <a:pt x="1170657" y="428390"/>
                </a:cubicBezTo>
                <a:cubicBezTo>
                  <a:pt x="1170531" y="427764"/>
                  <a:pt x="1170218" y="427075"/>
                  <a:pt x="1169780" y="426574"/>
                </a:cubicBezTo>
                <a:cubicBezTo>
                  <a:pt x="1169341" y="426073"/>
                  <a:pt x="1168652" y="425760"/>
                  <a:pt x="1167275" y="424820"/>
                </a:cubicBezTo>
                <a:cubicBezTo>
                  <a:pt x="1084853" y="424820"/>
                  <a:pt x="1001555" y="424820"/>
                  <a:pt x="919009" y="424820"/>
                </a:cubicBezTo>
                <a:cubicBezTo>
                  <a:pt x="917568" y="427200"/>
                  <a:pt x="916566" y="428328"/>
                  <a:pt x="916253" y="429518"/>
                </a:cubicBezTo>
                <a:cubicBezTo>
                  <a:pt x="915689" y="432148"/>
                  <a:pt x="915251" y="434904"/>
                  <a:pt x="915251" y="437597"/>
                </a:cubicBezTo>
                <a:cubicBezTo>
                  <a:pt x="915188" y="901373"/>
                  <a:pt x="915188" y="1365149"/>
                  <a:pt x="915251" y="1828925"/>
                </a:cubicBezTo>
                <a:cubicBezTo>
                  <a:pt x="915251" y="1832307"/>
                  <a:pt x="916128" y="1835689"/>
                  <a:pt x="916629" y="1839009"/>
                </a:cubicBezTo>
                <a:cubicBezTo>
                  <a:pt x="916754" y="1839635"/>
                  <a:pt x="917192" y="1840261"/>
                  <a:pt x="917568" y="1840700"/>
                </a:cubicBezTo>
                <a:cubicBezTo>
                  <a:pt x="918007" y="1841201"/>
                  <a:pt x="918633" y="1841577"/>
                  <a:pt x="919698" y="1842453"/>
                </a:cubicBezTo>
                <a:cubicBezTo>
                  <a:pt x="1002620" y="1842516"/>
                  <a:pt x="1085918" y="1842516"/>
                  <a:pt x="1168464" y="1842516"/>
                </a:cubicBezTo>
                <a:close/>
                <a:moveTo>
                  <a:pt x="1415039" y="688869"/>
                </a:moveTo>
                <a:cubicBezTo>
                  <a:pt x="1410718" y="713608"/>
                  <a:pt x="1411469" y="1825293"/>
                  <a:pt x="1415666" y="1842328"/>
                </a:cubicBezTo>
                <a:cubicBezTo>
                  <a:pt x="1499152" y="1842328"/>
                  <a:pt x="1582951" y="1842328"/>
                  <a:pt x="1666499" y="1842328"/>
                </a:cubicBezTo>
                <a:cubicBezTo>
                  <a:pt x="1671134" y="1818717"/>
                  <a:pt x="1670195" y="704902"/>
                  <a:pt x="1665435" y="688869"/>
                </a:cubicBezTo>
                <a:cubicBezTo>
                  <a:pt x="1582512" y="688869"/>
                  <a:pt x="1499214" y="688869"/>
                  <a:pt x="1415039" y="688869"/>
                </a:cubicBezTo>
                <a:close/>
                <a:moveTo>
                  <a:pt x="420285" y="1018366"/>
                </a:moveTo>
                <a:cubicBezTo>
                  <a:pt x="419408" y="1023251"/>
                  <a:pt x="418469" y="1025882"/>
                  <a:pt x="418469" y="1028512"/>
                </a:cubicBezTo>
                <a:cubicBezTo>
                  <a:pt x="418343" y="1295442"/>
                  <a:pt x="418343" y="1562434"/>
                  <a:pt x="418343" y="1829364"/>
                </a:cubicBezTo>
                <a:cubicBezTo>
                  <a:pt x="418343" y="1832746"/>
                  <a:pt x="419220" y="1836128"/>
                  <a:pt x="419784" y="1839447"/>
                </a:cubicBezTo>
                <a:cubicBezTo>
                  <a:pt x="419909" y="1840011"/>
                  <a:pt x="420473" y="1840574"/>
                  <a:pt x="420911" y="1841013"/>
                </a:cubicBezTo>
                <a:cubicBezTo>
                  <a:pt x="421350" y="1841514"/>
                  <a:pt x="421913" y="1841890"/>
                  <a:pt x="422540" y="1842391"/>
                </a:cubicBezTo>
                <a:cubicBezTo>
                  <a:pt x="505712" y="1842391"/>
                  <a:pt x="588948" y="1842391"/>
                  <a:pt x="671870" y="1842391"/>
                </a:cubicBezTo>
                <a:cubicBezTo>
                  <a:pt x="676818" y="1821284"/>
                  <a:pt x="676254" y="1035402"/>
                  <a:pt x="671181" y="1018366"/>
                </a:cubicBezTo>
                <a:cubicBezTo>
                  <a:pt x="588322" y="1018366"/>
                  <a:pt x="505086" y="1018366"/>
                  <a:pt x="420285" y="1018366"/>
                </a:cubicBezTo>
                <a:close/>
              </a:path>
            </a:pathLst>
          </a:custGeom>
          <a:solidFill>
            <a:schemeClr val="bg1"/>
          </a:solidFill>
          <a:ln w="62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34" name="图形 4">
            <a:extLst>
              <a:ext uri="{FF2B5EF4-FFF2-40B4-BE49-F238E27FC236}">
                <a16:creationId xmlns:a16="http://schemas.microsoft.com/office/drawing/2014/main" id="{F376CB80-5641-4248-8590-23C3056ABC92}"/>
              </a:ext>
            </a:extLst>
          </p:cNvPr>
          <p:cNvGrpSpPr/>
          <p:nvPr/>
        </p:nvGrpSpPr>
        <p:grpSpPr>
          <a:xfrm>
            <a:off x="10545536" y="3036268"/>
            <a:ext cx="492821" cy="469788"/>
            <a:chOff x="4963618" y="132112"/>
            <a:chExt cx="1990814" cy="1897769"/>
          </a:xfrm>
          <a:solidFill>
            <a:schemeClr val="bg1"/>
          </a:solidFill>
        </p:grpSpPr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7782E4B4-07EA-44C9-A824-FB2928B9B426}"/>
                </a:ext>
              </a:extLst>
            </p:cNvPr>
            <p:cNvSpPr/>
            <p:nvPr/>
          </p:nvSpPr>
          <p:spPr>
            <a:xfrm>
              <a:off x="4963618" y="132112"/>
              <a:ext cx="1897002" cy="1897769"/>
            </a:xfrm>
            <a:custGeom>
              <a:avLst/>
              <a:gdLst>
                <a:gd name="connsiteX0" fmla="*/ 1867283 w 1897002"/>
                <a:gd name="connsiteY0" fmla="*/ 924583 h 1897769"/>
                <a:gd name="connsiteX1" fmla="*/ 1842607 w 1897002"/>
                <a:gd name="connsiteY1" fmla="*/ 924395 h 1897769"/>
                <a:gd name="connsiteX2" fmla="*/ 1022841 w 1897002"/>
                <a:gd name="connsiteY2" fmla="*/ 924395 h 1897769"/>
                <a:gd name="connsiteX3" fmla="*/ 991776 w 1897002"/>
                <a:gd name="connsiteY3" fmla="*/ 924395 h 1897769"/>
                <a:gd name="connsiteX4" fmla="*/ 1007183 w 1897002"/>
                <a:gd name="connsiteY4" fmla="*/ 896650 h 1897769"/>
                <a:gd name="connsiteX5" fmla="*/ 1422985 w 1897002"/>
                <a:gd name="connsiteY5" fmla="*/ 176216 h 1897769"/>
                <a:gd name="connsiteX6" fmla="*/ 1430062 w 1897002"/>
                <a:gd name="connsiteY6" fmla="*/ 163690 h 1897769"/>
                <a:gd name="connsiteX7" fmla="*/ 1419728 w 1897002"/>
                <a:gd name="connsiteY7" fmla="*/ 125422 h 1897769"/>
                <a:gd name="connsiteX8" fmla="*/ 1410709 w 1897002"/>
                <a:gd name="connsiteY8" fmla="*/ 120475 h 1897769"/>
                <a:gd name="connsiteX9" fmla="*/ 1069626 w 1897002"/>
                <a:gd name="connsiteY9" fmla="*/ 8242 h 1897769"/>
                <a:gd name="connsiteX10" fmla="*/ 721089 w 1897002"/>
                <a:gd name="connsiteY10" fmla="*/ 28158 h 1897769"/>
                <a:gd name="connsiteX11" fmla="*/ 192115 w 1897002"/>
                <a:gd name="connsiteY11" fmla="*/ 378010 h 1897769"/>
                <a:gd name="connsiteX12" fmla="*/ 22387 w 1897002"/>
                <a:gd name="connsiteY12" fmla="*/ 1151304 h 1897769"/>
                <a:gd name="connsiteX13" fmla="*/ 251739 w 1897002"/>
                <a:gd name="connsiteY13" fmla="*/ 1592283 h 1897769"/>
                <a:gd name="connsiteX14" fmla="*/ 804888 w 1897002"/>
                <a:gd name="connsiteY14" fmla="*/ 1886457 h 1897769"/>
                <a:gd name="connsiteX15" fmla="*/ 1139709 w 1897002"/>
                <a:gd name="connsiteY15" fmla="*/ 1877939 h 1897769"/>
                <a:gd name="connsiteX16" fmla="*/ 1510166 w 1897002"/>
                <a:gd name="connsiteY16" fmla="*/ 1713284 h 1897769"/>
                <a:gd name="connsiteX17" fmla="*/ 1815613 w 1897002"/>
                <a:gd name="connsiteY17" fmla="*/ 1333495 h 1897769"/>
                <a:gd name="connsiteX18" fmla="*/ 1891709 w 1897002"/>
                <a:gd name="connsiteY18" fmla="*/ 1051221 h 1897769"/>
                <a:gd name="connsiteX19" fmla="*/ 1896970 w 1897002"/>
                <a:gd name="connsiteY19" fmla="*/ 954896 h 1897769"/>
                <a:gd name="connsiteX20" fmla="*/ 1867283 w 1897002"/>
                <a:gd name="connsiteY20" fmla="*/ 924583 h 1897769"/>
                <a:gd name="connsiteX21" fmla="*/ 1279186 w 1897002"/>
                <a:gd name="connsiteY21" fmla="*/ 1784808 h 1897769"/>
                <a:gd name="connsiteX22" fmla="*/ 182846 w 1897002"/>
                <a:gd name="connsiteY22" fmla="*/ 1420614 h 1897769"/>
                <a:gd name="connsiteX23" fmla="*/ 333596 w 1897002"/>
                <a:gd name="connsiteY23" fmla="*/ 292833 h 1897769"/>
                <a:gd name="connsiteX24" fmla="*/ 1375198 w 1897002"/>
                <a:gd name="connsiteY24" fmla="*/ 159806 h 1897769"/>
                <a:gd name="connsiteX25" fmla="*/ 1363611 w 1897002"/>
                <a:gd name="connsiteY25" fmla="*/ 180725 h 1897769"/>
                <a:gd name="connsiteX26" fmla="*/ 940420 w 1897002"/>
                <a:gd name="connsiteY26" fmla="*/ 913685 h 1897769"/>
                <a:gd name="connsiteX27" fmla="*/ 927393 w 1897002"/>
                <a:gd name="connsiteY27" fmla="*/ 936984 h 1897769"/>
                <a:gd name="connsiteX28" fmla="*/ 949125 w 1897002"/>
                <a:gd name="connsiteY28" fmla="*/ 973184 h 1897769"/>
                <a:gd name="connsiteX29" fmla="*/ 969668 w 1897002"/>
                <a:gd name="connsiteY29" fmla="*/ 973372 h 1897769"/>
                <a:gd name="connsiteX30" fmla="*/ 1818369 w 1897002"/>
                <a:gd name="connsiteY30" fmla="*/ 973372 h 1897769"/>
                <a:gd name="connsiteX31" fmla="*/ 1844486 w 1897002"/>
                <a:gd name="connsiteY31" fmla="*/ 973372 h 1897769"/>
                <a:gd name="connsiteX32" fmla="*/ 1279186 w 1897002"/>
                <a:gd name="connsiteY32" fmla="*/ 1784808 h 189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97002" h="1897769">
                  <a:moveTo>
                    <a:pt x="1867283" y="924583"/>
                  </a:moveTo>
                  <a:cubicBezTo>
                    <a:pt x="1859079" y="924207"/>
                    <a:pt x="1850874" y="924395"/>
                    <a:pt x="1842607" y="924395"/>
                  </a:cubicBezTo>
                  <a:cubicBezTo>
                    <a:pt x="1569352" y="924395"/>
                    <a:pt x="1296096" y="924395"/>
                    <a:pt x="1022841" y="924395"/>
                  </a:cubicBezTo>
                  <a:cubicBezTo>
                    <a:pt x="1014073" y="924395"/>
                    <a:pt x="1005305" y="924395"/>
                    <a:pt x="991776" y="924395"/>
                  </a:cubicBezTo>
                  <a:cubicBezTo>
                    <a:pt x="998666" y="911994"/>
                    <a:pt x="1002799" y="904291"/>
                    <a:pt x="1007183" y="896650"/>
                  </a:cubicBezTo>
                  <a:cubicBezTo>
                    <a:pt x="1145784" y="656526"/>
                    <a:pt x="1284385" y="416402"/>
                    <a:pt x="1422985" y="176216"/>
                  </a:cubicBezTo>
                  <a:cubicBezTo>
                    <a:pt x="1425365" y="172082"/>
                    <a:pt x="1427870" y="167948"/>
                    <a:pt x="1430062" y="163690"/>
                  </a:cubicBezTo>
                  <a:cubicBezTo>
                    <a:pt x="1438705" y="146404"/>
                    <a:pt x="1435699" y="135443"/>
                    <a:pt x="1419728" y="125422"/>
                  </a:cubicBezTo>
                  <a:cubicBezTo>
                    <a:pt x="1416847" y="123606"/>
                    <a:pt x="1413716" y="122166"/>
                    <a:pt x="1410709" y="120475"/>
                  </a:cubicBezTo>
                  <a:cubicBezTo>
                    <a:pt x="1304175" y="61289"/>
                    <a:pt x="1190439" y="24087"/>
                    <a:pt x="1069626" y="8242"/>
                  </a:cubicBezTo>
                  <a:cubicBezTo>
                    <a:pt x="952194" y="-7165"/>
                    <a:pt x="835577" y="-1216"/>
                    <a:pt x="721089" y="28158"/>
                  </a:cubicBezTo>
                  <a:cubicBezTo>
                    <a:pt x="504702" y="83586"/>
                    <a:pt x="325830" y="198199"/>
                    <a:pt x="192115" y="378010"/>
                  </a:cubicBezTo>
                  <a:cubicBezTo>
                    <a:pt x="19882" y="609741"/>
                    <a:pt x="-36109" y="868780"/>
                    <a:pt x="22387" y="1151304"/>
                  </a:cubicBezTo>
                  <a:cubicBezTo>
                    <a:pt x="57209" y="1319341"/>
                    <a:pt x="134871" y="1466835"/>
                    <a:pt x="251739" y="1592283"/>
                  </a:cubicBezTo>
                  <a:cubicBezTo>
                    <a:pt x="401988" y="1753556"/>
                    <a:pt x="586622" y="1851885"/>
                    <a:pt x="804888" y="1886457"/>
                  </a:cubicBezTo>
                  <a:cubicBezTo>
                    <a:pt x="917121" y="1904244"/>
                    <a:pt x="1028791" y="1900799"/>
                    <a:pt x="1139709" y="1877939"/>
                  </a:cubicBezTo>
                  <a:cubicBezTo>
                    <a:pt x="1275053" y="1850069"/>
                    <a:pt x="1398810" y="1795330"/>
                    <a:pt x="1510166" y="1713284"/>
                  </a:cubicBezTo>
                  <a:cubicBezTo>
                    <a:pt x="1645384" y="1613640"/>
                    <a:pt x="1747033" y="1486876"/>
                    <a:pt x="1815613" y="1333495"/>
                  </a:cubicBezTo>
                  <a:cubicBezTo>
                    <a:pt x="1855885" y="1243433"/>
                    <a:pt x="1880686" y="1149050"/>
                    <a:pt x="1891709" y="1051221"/>
                  </a:cubicBezTo>
                  <a:cubicBezTo>
                    <a:pt x="1895341" y="1019343"/>
                    <a:pt x="1896030" y="987025"/>
                    <a:pt x="1896970" y="954896"/>
                  </a:cubicBezTo>
                  <a:cubicBezTo>
                    <a:pt x="1897596" y="933414"/>
                    <a:pt x="1889204" y="925648"/>
                    <a:pt x="1867283" y="924583"/>
                  </a:cubicBezTo>
                  <a:close/>
                  <a:moveTo>
                    <a:pt x="1279186" y="1784808"/>
                  </a:moveTo>
                  <a:cubicBezTo>
                    <a:pt x="872341" y="1945893"/>
                    <a:pt x="412949" y="1793201"/>
                    <a:pt x="182846" y="1420614"/>
                  </a:cubicBezTo>
                  <a:cubicBezTo>
                    <a:pt x="-40118" y="1059614"/>
                    <a:pt x="18128" y="588385"/>
                    <a:pt x="333596" y="292833"/>
                  </a:cubicBezTo>
                  <a:cubicBezTo>
                    <a:pt x="646935" y="-715"/>
                    <a:pt x="1084031" y="-6852"/>
                    <a:pt x="1375198" y="159806"/>
                  </a:cubicBezTo>
                  <a:cubicBezTo>
                    <a:pt x="1371377" y="166696"/>
                    <a:pt x="1367620" y="173773"/>
                    <a:pt x="1363611" y="180725"/>
                  </a:cubicBezTo>
                  <a:cubicBezTo>
                    <a:pt x="1222569" y="425045"/>
                    <a:pt x="1081463" y="669365"/>
                    <a:pt x="940420" y="913685"/>
                  </a:cubicBezTo>
                  <a:cubicBezTo>
                    <a:pt x="935973" y="921389"/>
                    <a:pt x="930963" y="928842"/>
                    <a:pt x="927393" y="936984"/>
                  </a:cubicBezTo>
                  <a:cubicBezTo>
                    <a:pt x="919000" y="955836"/>
                    <a:pt x="928645" y="971681"/>
                    <a:pt x="949125" y="973184"/>
                  </a:cubicBezTo>
                  <a:cubicBezTo>
                    <a:pt x="955952" y="973685"/>
                    <a:pt x="962841" y="973372"/>
                    <a:pt x="969668" y="973372"/>
                  </a:cubicBezTo>
                  <a:cubicBezTo>
                    <a:pt x="1252568" y="973372"/>
                    <a:pt x="1535469" y="973372"/>
                    <a:pt x="1818369" y="973372"/>
                  </a:cubicBezTo>
                  <a:cubicBezTo>
                    <a:pt x="1827137" y="973372"/>
                    <a:pt x="1835843" y="973372"/>
                    <a:pt x="1844486" y="973372"/>
                  </a:cubicBezTo>
                  <a:cubicBezTo>
                    <a:pt x="1848807" y="1240051"/>
                    <a:pt x="1682712" y="1625039"/>
                    <a:pt x="1279186" y="178480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922EA5E-3940-485F-A519-C78A3A5FF7D7}"/>
                </a:ext>
              </a:extLst>
            </p:cNvPr>
            <p:cNvSpPr/>
            <p:nvPr/>
          </p:nvSpPr>
          <p:spPr>
            <a:xfrm>
              <a:off x="6091497" y="231023"/>
              <a:ext cx="862934" cy="755228"/>
            </a:xfrm>
            <a:custGeom>
              <a:avLst/>
              <a:gdLst>
                <a:gd name="connsiteX0" fmla="*/ 862723 w 862934"/>
                <a:gd name="connsiteY0" fmla="*/ 719639 h 755228"/>
                <a:gd name="connsiteX1" fmla="*/ 851700 w 862934"/>
                <a:gd name="connsiteY1" fmla="*/ 599076 h 755228"/>
                <a:gd name="connsiteX2" fmla="*/ 653851 w 862934"/>
                <a:gd name="connsiteY2" fmla="*/ 175133 h 755228"/>
                <a:gd name="connsiteX3" fmla="*/ 456253 w 862934"/>
                <a:gd name="connsiteY3" fmla="*/ 9539 h 755228"/>
                <a:gd name="connsiteX4" fmla="*/ 406336 w 862934"/>
                <a:gd name="connsiteY4" fmla="*/ 21501 h 755228"/>
                <a:gd name="connsiteX5" fmla="*/ 404270 w 862934"/>
                <a:gd name="connsiteY5" fmla="*/ 25071 h 755228"/>
                <a:gd name="connsiteX6" fmla="*/ 10076 w 862934"/>
                <a:gd name="connsiteY6" fmla="*/ 703481 h 755228"/>
                <a:gd name="connsiteX7" fmla="*/ 2310 w 862934"/>
                <a:gd name="connsiteY7" fmla="*/ 717948 h 755228"/>
                <a:gd name="connsiteX8" fmla="*/ 20472 w 862934"/>
                <a:gd name="connsiteY8" fmla="*/ 752144 h 755228"/>
                <a:gd name="connsiteX9" fmla="*/ 42957 w 862934"/>
                <a:gd name="connsiteY9" fmla="*/ 753334 h 755228"/>
                <a:gd name="connsiteX10" fmla="*/ 431326 w 862934"/>
                <a:gd name="connsiteY10" fmla="*/ 753397 h 755228"/>
                <a:gd name="connsiteX11" fmla="*/ 431326 w 862934"/>
                <a:gd name="connsiteY11" fmla="*/ 755213 h 755228"/>
                <a:gd name="connsiteX12" fmla="*/ 827900 w 862934"/>
                <a:gd name="connsiteY12" fmla="*/ 755151 h 755228"/>
                <a:gd name="connsiteX13" fmla="*/ 862723 w 862934"/>
                <a:gd name="connsiteY13" fmla="*/ 719639 h 755228"/>
                <a:gd name="connsiteX14" fmla="*/ 66819 w 862934"/>
                <a:gd name="connsiteY14" fmla="*/ 703731 h 755228"/>
                <a:gd name="connsiteX15" fmla="*/ 441660 w 862934"/>
                <a:gd name="connsiteY15" fmla="*/ 58891 h 755228"/>
                <a:gd name="connsiteX16" fmla="*/ 703454 w 862934"/>
                <a:gd name="connsiteY16" fmla="*/ 327575 h 755228"/>
                <a:gd name="connsiteX17" fmla="*/ 813057 w 862934"/>
                <a:gd name="connsiteY17" fmla="*/ 703731 h 755228"/>
                <a:gd name="connsiteX18" fmla="*/ 66819 w 862934"/>
                <a:gd name="connsiteY18" fmla="*/ 703731 h 7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62934" h="755228">
                  <a:moveTo>
                    <a:pt x="862723" y="719639"/>
                  </a:moveTo>
                  <a:cubicBezTo>
                    <a:pt x="860092" y="679368"/>
                    <a:pt x="857775" y="638909"/>
                    <a:pt x="851700" y="599076"/>
                  </a:cubicBezTo>
                  <a:cubicBezTo>
                    <a:pt x="827211" y="438618"/>
                    <a:pt x="760510" y="297450"/>
                    <a:pt x="653851" y="175133"/>
                  </a:cubicBezTo>
                  <a:cubicBezTo>
                    <a:pt x="596670" y="109559"/>
                    <a:pt x="530845" y="54319"/>
                    <a:pt x="456253" y="9539"/>
                  </a:cubicBezTo>
                  <a:cubicBezTo>
                    <a:pt x="430825" y="-5743"/>
                    <a:pt x="420992" y="-3300"/>
                    <a:pt x="406336" y="21501"/>
                  </a:cubicBezTo>
                  <a:cubicBezTo>
                    <a:pt x="405648" y="22691"/>
                    <a:pt x="404959" y="23881"/>
                    <a:pt x="404270" y="25071"/>
                  </a:cubicBezTo>
                  <a:cubicBezTo>
                    <a:pt x="272872" y="251228"/>
                    <a:pt x="141474" y="477323"/>
                    <a:pt x="10076" y="703481"/>
                  </a:cubicBezTo>
                  <a:cubicBezTo>
                    <a:pt x="7320" y="708241"/>
                    <a:pt x="4376" y="712875"/>
                    <a:pt x="2310" y="717948"/>
                  </a:cubicBezTo>
                  <a:cubicBezTo>
                    <a:pt x="-4204" y="734044"/>
                    <a:pt x="3437" y="748762"/>
                    <a:pt x="20472" y="752144"/>
                  </a:cubicBezTo>
                  <a:cubicBezTo>
                    <a:pt x="27738" y="753585"/>
                    <a:pt x="35441" y="753334"/>
                    <a:pt x="42957" y="753334"/>
                  </a:cubicBezTo>
                  <a:cubicBezTo>
                    <a:pt x="172413" y="753397"/>
                    <a:pt x="301869" y="753397"/>
                    <a:pt x="431326" y="753397"/>
                  </a:cubicBezTo>
                  <a:cubicBezTo>
                    <a:pt x="431326" y="754023"/>
                    <a:pt x="431326" y="754650"/>
                    <a:pt x="431326" y="755213"/>
                  </a:cubicBezTo>
                  <a:cubicBezTo>
                    <a:pt x="563538" y="755213"/>
                    <a:pt x="695688" y="755276"/>
                    <a:pt x="827900" y="755151"/>
                  </a:cubicBezTo>
                  <a:cubicBezTo>
                    <a:pt x="855583" y="755088"/>
                    <a:pt x="864476" y="746883"/>
                    <a:pt x="862723" y="719639"/>
                  </a:cubicBezTo>
                  <a:close/>
                  <a:moveTo>
                    <a:pt x="66819" y="703731"/>
                  </a:moveTo>
                  <a:cubicBezTo>
                    <a:pt x="192642" y="487344"/>
                    <a:pt x="316588" y="274026"/>
                    <a:pt x="441660" y="58891"/>
                  </a:cubicBezTo>
                  <a:cubicBezTo>
                    <a:pt x="551451" y="128160"/>
                    <a:pt x="638381" y="217158"/>
                    <a:pt x="703454" y="327575"/>
                  </a:cubicBezTo>
                  <a:cubicBezTo>
                    <a:pt x="771470" y="443002"/>
                    <a:pt x="807483" y="567761"/>
                    <a:pt x="813057" y="703731"/>
                  </a:cubicBezTo>
                  <a:cubicBezTo>
                    <a:pt x="563789" y="703731"/>
                    <a:pt x="317527" y="703731"/>
                    <a:pt x="66819" y="703731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图形 4">
            <a:extLst>
              <a:ext uri="{FF2B5EF4-FFF2-40B4-BE49-F238E27FC236}">
                <a16:creationId xmlns:a16="http://schemas.microsoft.com/office/drawing/2014/main" id="{0B700ADF-A2C1-40B0-B1CB-DBFF522D7984}"/>
              </a:ext>
            </a:extLst>
          </p:cNvPr>
          <p:cNvGrpSpPr/>
          <p:nvPr/>
        </p:nvGrpSpPr>
        <p:grpSpPr>
          <a:xfrm>
            <a:off x="10563403" y="5269263"/>
            <a:ext cx="484573" cy="515062"/>
            <a:chOff x="7567004" y="2256821"/>
            <a:chExt cx="1957493" cy="2080656"/>
          </a:xfrm>
          <a:solidFill>
            <a:schemeClr val="bg1"/>
          </a:solidFill>
        </p:grpSpPr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3BEAC099-1BBC-4224-893F-8F034F0C9AA7}"/>
                </a:ext>
              </a:extLst>
            </p:cNvPr>
            <p:cNvSpPr/>
            <p:nvPr/>
          </p:nvSpPr>
          <p:spPr>
            <a:xfrm>
              <a:off x="7567004" y="2256821"/>
              <a:ext cx="1957493" cy="2080656"/>
            </a:xfrm>
            <a:custGeom>
              <a:avLst/>
              <a:gdLst>
                <a:gd name="connsiteX0" fmla="*/ 1957180 w 1957493"/>
                <a:gd name="connsiteY0" fmla="*/ 866168 h 2080656"/>
                <a:gd name="connsiteX1" fmla="*/ 1868684 w 1957493"/>
                <a:gd name="connsiteY1" fmla="*/ 751930 h 2080656"/>
                <a:gd name="connsiteX2" fmla="*/ 1823841 w 1957493"/>
                <a:gd name="connsiteY2" fmla="*/ 748173 h 2080656"/>
                <a:gd name="connsiteX3" fmla="*/ 1564928 w 1957493"/>
                <a:gd name="connsiteY3" fmla="*/ 747922 h 2080656"/>
                <a:gd name="connsiteX4" fmla="*/ 1538498 w 1957493"/>
                <a:gd name="connsiteY4" fmla="*/ 746607 h 2080656"/>
                <a:gd name="connsiteX5" fmla="*/ 1538498 w 1957493"/>
                <a:gd name="connsiteY5" fmla="*/ 722807 h 2080656"/>
                <a:gd name="connsiteX6" fmla="*/ 1538122 w 1957493"/>
                <a:gd name="connsiteY6" fmla="*/ 564604 h 2080656"/>
                <a:gd name="connsiteX7" fmla="*/ 1530043 w 1957493"/>
                <a:gd name="connsiteY7" fmla="*/ 466525 h 2080656"/>
                <a:gd name="connsiteX8" fmla="*/ 1028438 w 1957493"/>
                <a:gd name="connsiteY8" fmla="*/ 2686 h 2080656"/>
                <a:gd name="connsiteX9" fmla="*/ 706143 w 1957493"/>
                <a:gd name="connsiteY9" fmla="*/ 71830 h 2080656"/>
                <a:gd name="connsiteX10" fmla="*/ 419235 w 1957493"/>
                <a:gd name="connsiteY10" fmla="*/ 553393 h 2080656"/>
                <a:gd name="connsiteX11" fmla="*/ 418859 w 1957493"/>
                <a:gd name="connsiteY11" fmla="*/ 721868 h 2080656"/>
                <a:gd name="connsiteX12" fmla="*/ 418859 w 1957493"/>
                <a:gd name="connsiteY12" fmla="*/ 747922 h 2080656"/>
                <a:gd name="connsiteX13" fmla="*/ 391364 w 1957493"/>
                <a:gd name="connsiteY13" fmla="*/ 747922 h 2080656"/>
                <a:gd name="connsiteX14" fmla="*/ 169466 w 1957493"/>
                <a:gd name="connsiteY14" fmla="*/ 747985 h 2080656"/>
                <a:gd name="connsiteX15" fmla="*/ 107838 w 1957493"/>
                <a:gd name="connsiteY15" fmla="*/ 748987 h 2080656"/>
                <a:gd name="connsiteX16" fmla="*/ 5625 w 1957493"/>
                <a:gd name="connsiteY16" fmla="*/ 831032 h 2080656"/>
                <a:gd name="connsiteX17" fmla="*/ 239 w 1957493"/>
                <a:gd name="connsiteY17" fmla="*/ 873558 h 2080656"/>
                <a:gd name="connsiteX18" fmla="*/ 51 w 1957493"/>
                <a:gd name="connsiteY18" fmla="*/ 1954367 h 2080656"/>
                <a:gd name="connsiteX19" fmla="*/ 302 w 1957493"/>
                <a:gd name="connsiteY19" fmla="*/ 1968771 h 2080656"/>
                <a:gd name="connsiteX20" fmla="*/ 111345 w 1957493"/>
                <a:gd name="connsiteY20" fmla="*/ 2079940 h 2080656"/>
                <a:gd name="connsiteX21" fmla="*/ 140092 w 1957493"/>
                <a:gd name="connsiteY21" fmla="*/ 2080629 h 2080656"/>
                <a:gd name="connsiteX22" fmla="*/ 1818893 w 1957493"/>
                <a:gd name="connsiteY22" fmla="*/ 2080629 h 2080656"/>
                <a:gd name="connsiteX23" fmla="*/ 1849707 w 1957493"/>
                <a:gd name="connsiteY23" fmla="*/ 2079752 h 2080656"/>
                <a:gd name="connsiteX24" fmla="*/ 1953360 w 1957493"/>
                <a:gd name="connsiteY24" fmla="*/ 1991819 h 2080656"/>
                <a:gd name="connsiteX25" fmla="*/ 1957243 w 1957493"/>
                <a:gd name="connsiteY25" fmla="*/ 1949105 h 2080656"/>
                <a:gd name="connsiteX26" fmla="*/ 1957494 w 1957493"/>
                <a:gd name="connsiteY26" fmla="*/ 1190905 h 2080656"/>
                <a:gd name="connsiteX27" fmla="*/ 1957180 w 1957493"/>
                <a:gd name="connsiteY27" fmla="*/ 866168 h 2080656"/>
                <a:gd name="connsiteX28" fmla="*/ 469026 w 1957493"/>
                <a:gd name="connsiteY28" fmla="*/ 529343 h 2080656"/>
                <a:gd name="connsiteX29" fmla="*/ 601050 w 1957493"/>
                <a:gd name="connsiteY29" fmla="*/ 215942 h 2080656"/>
                <a:gd name="connsiteX30" fmla="*/ 929295 w 1957493"/>
                <a:gd name="connsiteY30" fmla="*/ 51475 h 2080656"/>
                <a:gd name="connsiteX31" fmla="*/ 1483822 w 1957493"/>
                <a:gd name="connsiteY31" fmla="*/ 481744 h 2080656"/>
                <a:gd name="connsiteX32" fmla="*/ 1490586 w 1957493"/>
                <a:gd name="connsiteY32" fmla="*/ 567610 h 2080656"/>
                <a:gd name="connsiteX33" fmla="*/ 1490837 w 1957493"/>
                <a:gd name="connsiteY33" fmla="*/ 732014 h 2080656"/>
                <a:gd name="connsiteX34" fmla="*/ 1489960 w 1957493"/>
                <a:gd name="connsiteY34" fmla="*/ 743601 h 2080656"/>
                <a:gd name="connsiteX35" fmla="*/ 1338207 w 1957493"/>
                <a:gd name="connsiteY35" fmla="*/ 745104 h 2080656"/>
                <a:gd name="connsiteX36" fmla="*/ 1337330 w 1957493"/>
                <a:gd name="connsiteY36" fmla="*/ 723810 h 2080656"/>
                <a:gd name="connsiteX37" fmla="*/ 1337142 w 1957493"/>
                <a:gd name="connsiteY37" fmla="*/ 565606 h 2080656"/>
                <a:gd name="connsiteX38" fmla="*/ 1215201 w 1957493"/>
                <a:gd name="connsiteY38" fmla="*/ 295169 h 2080656"/>
                <a:gd name="connsiteX39" fmla="*/ 976518 w 1957493"/>
                <a:gd name="connsiteY39" fmla="*/ 206359 h 2080656"/>
                <a:gd name="connsiteX40" fmla="*/ 655789 w 1957493"/>
                <a:gd name="connsiteY40" fmla="*/ 409218 h 2080656"/>
                <a:gd name="connsiteX41" fmla="*/ 620653 w 1957493"/>
                <a:gd name="connsiteY41" fmla="*/ 551639 h 2080656"/>
                <a:gd name="connsiteX42" fmla="*/ 620027 w 1957493"/>
                <a:gd name="connsiteY42" fmla="*/ 722181 h 2080656"/>
                <a:gd name="connsiteX43" fmla="*/ 620027 w 1957493"/>
                <a:gd name="connsiteY43" fmla="*/ 746920 h 2080656"/>
                <a:gd name="connsiteX44" fmla="*/ 469840 w 1957493"/>
                <a:gd name="connsiteY44" fmla="*/ 746920 h 2080656"/>
                <a:gd name="connsiteX45" fmla="*/ 467209 w 1957493"/>
                <a:gd name="connsiteY45" fmla="*/ 730699 h 2080656"/>
                <a:gd name="connsiteX46" fmla="*/ 469026 w 1957493"/>
                <a:gd name="connsiteY46" fmla="*/ 529343 h 2080656"/>
                <a:gd name="connsiteX47" fmla="*/ 670256 w 1957493"/>
                <a:gd name="connsiteY47" fmla="*/ 540554 h 2080656"/>
                <a:gd name="connsiteX48" fmla="*/ 897979 w 1957493"/>
                <a:gd name="connsiteY48" fmla="*/ 264668 h 2080656"/>
                <a:gd name="connsiteX49" fmla="*/ 1283405 w 1957493"/>
                <a:gd name="connsiteY49" fmla="*/ 506671 h 2080656"/>
                <a:gd name="connsiteX50" fmla="*/ 1289230 w 1957493"/>
                <a:gd name="connsiteY50" fmla="*/ 561723 h 2080656"/>
                <a:gd name="connsiteX51" fmla="*/ 1289543 w 1957493"/>
                <a:gd name="connsiteY51" fmla="*/ 732265 h 2080656"/>
                <a:gd name="connsiteX52" fmla="*/ 1288666 w 1957493"/>
                <a:gd name="connsiteY52" fmla="*/ 743789 h 2080656"/>
                <a:gd name="connsiteX53" fmla="*/ 669943 w 1957493"/>
                <a:gd name="connsiteY53" fmla="*/ 745104 h 2080656"/>
                <a:gd name="connsiteX54" fmla="*/ 667939 w 1957493"/>
                <a:gd name="connsiteY54" fmla="*/ 733580 h 2080656"/>
                <a:gd name="connsiteX55" fmla="*/ 670256 w 1957493"/>
                <a:gd name="connsiteY55" fmla="*/ 540554 h 2080656"/>
                <a:gd name="connsiteX56" fmla="*/ 1574510 w 1957493"/>
                <a:gd name="connsiteY56" fmla="*/ 1423138 h 2080656"/>
                <a:gd name="connsiteX57" fmla="*/ 1596932 w 1957493"/>
                <a:gd name="connsiteY57" fmla="*/ 1424703 h 2080656"/>
                <a:gd name="connsiteX58" fmla="*/ 1880521 w 1957493"/>
                <a:gd name="connsiteY58" fmla="*/ 1424766 h 2080656"/>
                <a:gd name="connsiteX59" fmla="*/ 1904321 w 1957493"/>
                <a:gd name="connsiteY59" fmla="*/ 1424766 h 2080656"/>
                <a:gd name="connsiteX60" fmla="*/ 1905949 w 1957493"/>
                <a:gd name="connsiteY60" fmla="*/ 1592740 h 2080656"/>
                <a:gd name="connsiteX61" fmla="*/ 1882525 w 1957493"/>
                <a:gd name="connsiteY61" fmla="*/ 1593805 h 2080656"/>
                <a:gd name="connsiteX62" fmla="*/ 1598936 w 1957493"/>
                <a:gd name="connsiteY62" fmla="*/ 1593867 h 2080656"/>
                <a:gd name="connsiteX63" fmla="*/ 1576389 w 1957493"/>
                <a:gd name="connsiteY63" fmla="*/ 1594869 h 2080656"/>
                <a:gd name="connsiteX64" fmla="*/ 1555721 w 1957493"/>
                <a:gd name="connsiteY64" fmla="*/ 1618920 h 2080656"/>
                <a:gd name="connsiteX65" fmla="*/ 1577579 w 1957493"/>
                <a:gd name="connsiteY65" fmla="*/ 1642093 h 2080656"/>
                <a:gd name="connsiteX66" fmla="*/ 1596055 w 1957493"/>
                <a:gd name="connsiteY66" fmla="*/ 1642594 h 2080656"/>
                <a:gd name="connsiteX67" fmla="*/ 1881649 w 1957493"/>
                <a:gd name="connsiteY67" fmla="*/ 1642594 h 2080656"/>
                <a:gd name="connsiteX68" fmla="*/ 1907577 w 1957493"/>
                <a:gd name="connsiteY68" fmla="*/ 1642594 h 2080656"/>
                <a:gd name="connsiteX69" fmla="*/ 1909143 w 1957493"/>
                <a:gd name="connsiteY69" fmla="*/ 1666518 h 2080656"/>
                <a:gd name="connsiteX70" fmla="*/ 1909143 w 1957493"/>
                <a:gd name="connsiteY70" fmla="*/ 1950108 h 2080656"/>
                <a:gd name="connsiteX71" fmla="*/ 1907702 w 1957493"/>
                <a:gd name="connsiteY71" fmla="*/ 1972654 h 2080656"/>
                <a:gd name="connsiteX72" fmla="*/ 1846263 w 1957493"/>
                <a:gd name="connsiteY72" fmla="*/ 2031840 h 2080656"/>
                <a:gd name="connsiteX73" fmla="*/ 1825720 w 1957493"/>
                <a:gd name="connsiteY73" fmla="*/ 2032403 h 2080656"/>
                <a:gd name="connsiteX74" fmla="*/ 132576 w 1957493"/>
                <a:gd name="connsiteY74" fmla="*/ 2032278 h 2080656"/>
                <a:gd name="connsiteX75" fmla="*/ 98130 w 1957493"/>
                <a:gd name="connsiteY75" fmla="*/ 2028708 h 2080656"/>
                <a:gd name="connsiteX76" fmla="*/ 49466 w 1957493"/>
                <a:gd name="connsiteY76" fmla="*/ 1969335 h 2080656"/>
                <a:gd name="connsiteX77" fmla="*/ 49028 w 1957493"/>
                <a:gd name="connsiteY77" fmla="*/ 1961130 h 2080656"/>
                <a:gd name="connsiteX78" fmla="*/ 49028 w 1957493"/>
                <a:gd name="connsiteY78" fmla="*/ 1669337 h 2080656"/>
                <a:gd name="connsiteX79" fmla="*/ 50656 w 1957493"/>
                <a:gd name="connsiteY79" fmla="*/ 1654556 h 2080656"/>
                <a:gd name="connsiteX80" fmla="*/ 75145 w 1957493"/>
                <a:gd name="connsiteY80" fmla="*/ 1654556 h 2080656"/>
                <a:gd name="connsiteX81" fmla="*/ 358734 w 1957493"/>
                <a:gd name="connsiteY81" fmla="*/ 1654556 h 2080656"/>
                <a:gd name="connsiteX82" fmla="*/ 377210 w 1957493"/>
                <a:gd name="connsiteY82" fmla="*/ 1654305 h 2080656"/>
                <a:gd name="connsiteX83" fmla="*/ 403264 w 1957493"/>
                <a:gd name="connsiteY83" fmla="*/ 1630631 h 2080656"/>
                <a:gd name="connsiteX84" fmla="*/ 376270 w 1957493"/>
                <a:gd name="connsiteY84" fmla="*/ 1605767 h 2080656"/>
                <a:gd name="connsiteX85" fmla="*/ 359861 w 1957493"/>
                <a:gd name="connsiteY85" fmla="*/ 1605579 h 2080656"/>
                <a:gd name="connsiteX86" fmla="*/ 76272 w 1957493"/>
                <a:gd name="connsiteY86" fmla="*/ 1605579 h 2080656"/>
                <a:gd name="connsiteX87" fmla="*/ 50531 w 1957493"/>
                <a:gd name="connsiteY87" fmla="*/ 1605579 h 2080656"/>
                <a:gd name="connsiteX88" fmla="*/ 50531 w 1957493"/>
                <a:gd name="connsiteY88" fmla="*/ 1436102 h 2080656"/>
                <a:gd name="connsiteX89" fmla="*/ 76084 w 1957493"/>
                <a:gd name="connsiteY89" fmla="*/ 1436102 h 2080656"/>
                <a:gd name="connsiteX90" fmla="*/ 361678 w 1957493"/>
                <a:gd name="connsiteY90" fmla="*/ 1436039 h 2080656"/>
                <a:gd name="connsiteX91" fmla="*/ 384162 w 1957493"/>
                <a:gd name="connsiteY91" fmla="*/ 1434536 h 2080656"/>
                <a:gd name="connsiteX92" fmla="*/ 403327 w 1957493"/>
                <a:gd name="connsiteY92" fmla="*/ 1411300 h 2080656"/>
                <a:gd name="connsiteX93" fmla="*/ 383535 w 1957493"/>
                <a:gd name="connsiteY93" fmla="*/ 1388315 h 2080656"/>
                <a:gd name="connsiteX94" fmla="*/ 363056 w 1957493"/>
                <a:gd name="connsiteY94" fmla="*/ 1387376 h 2080656"/>
                <a:gd name="connsiteX95" fmla="*/ 77462 w 1957493"/>
                <a:gd name="connsiteY95" fmla="*/ 1387313 h 2080656"/>
                <a:gd name="connsiteX96" fmla="*/ 53412 w 1957493"/>
                <a:gd name="connsiteY96" fmla="*/ 1387313 h 2080656"/>
                <a:gd name="connsiteX97" fmla="*/ 52160 w 1957493"/>
                <a:gd name="connsiteY97" fmla="*/ 1227356 h 2080656"/>
                <a:gd name="connsiteX98" fmla="*/ 75646 w 1957493"/>
                <a:gd name="connsiteY98" fmla="*/ 1227356 h 2080656"/>
                <a:gd name="connsiteX99" fmla="*/ 363306 w 1957493"/>
                <a:gd name="connsiteY99" fmla="*/ 1227293 h 2080656"/>
                <a:gd name="connsiteX100" fmla="*/ 383786 w 1957493"/>
                <a:gd name="connsiteY100" fmla="*/ 1226291 h 2080656"/>
                <a:gd name="connsiteX101" fmla="*/ 403201 w 1957493"/>
                <a:gd name="connsiteY101" fmla="*/ 1203055 h 2080656"/>
                <a:gd name="connsiteX102" fmla="*/ 383786 w 1957493"/>
                <a:gd name="connsiteY102" fmla="*/ 1180007 h 2080656"/>
                <a:gd name="connsiteX103" fmla="*/ 361302 w 1957493"/>
                <a:gd name="connsiteY103" fmla="*/ 1178630 h 2080656"/>
                <a:gd name="connsiteX104" fmla="*/ 75709 w 1957493"/>
                <a:gd name="connsiteY104" fmla="*/ 1178567 h 2080656"/>
                <a:gd name="connsiteX105" fmla="*/ 50406 w 1957493"/>
                <a:gd name="connsiteY105" fmla="*/ 1178567 h 2080656"/>
                <a:gd name="connsiteX106" fmla="*/ 49028 w 1957493"/>
                <a:gd name="connsiteY106" fmla="*/ 1155957 h 2080656"/>
                <a:gd name="connsiteX107" fmla="*/ 49091 w 1957493"/>
                <a:gd name="connsiteY107" fmla="*/ 874435 h 2080656"/>
                <a:gd name="connsiteX108" fmla="*/ 52410 w 1957493"/>
                <a:gd name="connsiteY108" fmla="*/ 843997 h 2080656"/>
                <a:gd name="connsiteX109" fmla="*/ 111032 w 1957493"/>
                <a:gd name="connsiteY109" fmla="*/ 796648 h 2080656"/>
                <a:gd name="connsiteX110" fmla="*/ 133579 w 1957493"/>
                <a:gd name="connsiteY110" fmla="*/ 796022 h 2080656"/>
                <a:gd name="connsiteX111" fmla="*/ 1824717 w 1957493"/>
                <a:gd name="connsiteY111" fmla="*/ 796147 h 2080656"/>
                <a:gd name="connsiteX112" fmla="*/ 1861231 w 1957493"/>
                <a:gd name="connsiteY112" fmla="*/ 799968 h 2080656"/>
                <a:gd name="connsiteX113" fmla="*/ 1907327 w 1957493"/>
                <a:gd name="connsiteY113" fmla="*/ 852389 h 2080656"/>
                <a:gd name="connsiteX114" fmla="*/ 1909268 w 1957493"/>
                <a:gd name="connsiteY114" fmla="*/ 881011 h 2080656"/>
                <a:gd name="connsiteX115" fmla="*/ 1909268 w 1957493"/>
                <a:gd name="connsiteY115" fmla="*/ 1139924 h 2080656"/>
                <a:gd name="connsiteX116" fmla="*/ 1907765 w 1957493"/>
                <a:gd name="connsiteY116" fmla="*/ 1165477 h 2080656"/>
                <a:gd name="connsiteX117" fmla="*/ 1880083 w 1957493"/>
                <a:gd name="connsiteY117" fmla="*/ 1166855 h 2080656"/>
                <a:gd name="connsiteX118" fmla="*/ 1600627 w 1957493"/>
                <a:gd name="connsiteY118" fmla="*/ 1166980 h 2080656"/>
                <a:gd name="connsiteX119" fmla="*/ 1576013 w 1957493"/>
                <a:gd name="connsiteY119" fmla="*/ 1167983 h 2080656"/>
                <a:gd name="connsiteX120" fmla="*/ 1555847 w 1957493"/>
                <a:gd name="connsiteY120" fmla="*/ 1190279 h 2080656"/>
                <a:gd name="connsiteX121" fmla="*/ 1574197 w 1957493"/>
                <a:gd name="connsiteY121" fmla="*/ 1214141 h 2080656"/>
                <a:gd name="connsiteX122" fmla="*/ 1596682 w 1957493"/>
                <a:gd name="connsiteY122" fmla="*/ 1215456 h 2080656"/>
                <a:gd name="connsiteX123" fmla="*/ 1880270 w 1957493"/>
                <a:gd name="connsiteY123" fmla="*/ 1215519 h 2080656"/>
                <a:gd name="connsiteX124" fmla="*/ 1904070 w 1957493"/>
                <a:gd name="connsiteY124" fmla="*/ 1215519 h 2080656"/>
                <a:gd name="connsiteX125" fmla="*/ 1907014 w 1957493"/>
                <a:gd name="connsiteY125" fmla="*/ 1374224 h 2080656"/>
                <a:gd name="connsiteX126" fmla="*/ 1883903 w 1957493"/>
                <a:gd name="connsiteY126" fmla="*/ 1375163 h 2080656"/>
                <a:gd name="connsiteX127" fmla="*/ 1596243 w 1957493"/>
                <a:gd name="connsiteY127" fmla="*/ 1375225 h 2080656"/>
                <a:gd name="connsiteX128" fmla="*/ 1575763 w 1957493"/>
                <a:gd name="connsiteY128" fmla="*/ 1376228 h 2080656"/>
                <a:gd name="connsiteX129" fmla="*/ 1555972 w 1957493"/>
                <a:gd name="connsiteY129" fmla="*/ 1399213 h 2080656"/>
                <a:gd name="connsiteX130" fmla="*/ 1574510 w 1957493"/>
                <a:gd name="connsiteY130" fmla="*/ 1423138 h 208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</a:cxnLst>
              <a:rect l="l" t="t" r="r" b="b"/>
              <a:pathLst>
                <a:path w="1957493" h="2080656">
                  <a:moveTo>
                    <a:pt x="1957180" y="866168"/>
                  </a:moveTo>
                  <a:cubicBezTo>
                    <a:pt x="1956930" y="810364"/>
                    <a:pt x="1921731" y="764770"/>
                    <a:pt x="1868684" y="751930"/>
                  </a:cubicBezTo>
                  <a:cubicBezTo>
                    <a:pt x="1854279" y="748423"/>
                    <a:pt x="1838809" y="748235"/>
                    <a:pt x="1823841" y="748173"/>
                  </a:cubicBezTo>
                  <a:cubicBezTo>
                    <a:pt x="1737537" y="747859"/>
                    <a:pt x="1651232" y="748047"/>
                    <a:pt x="1564928" y="747922"/>
                  </a:cubicBezTo>
                  <a:cubicBezTo>
                    <a:pt x="1556911" y="747922"/>
                    <a:pt x="1548895" y="747108"/>
                    <a:pt x="1538498" y="746607"/>
                  </a:cubicBezTo>
                  <a:cubicBezTo>
                    <a:pt x="1538498" y="737526"/>
                    <a:pt x="1538498" y="730135"/>
                    <a:pt x="1538498" y="722807"/>
                  </a:cubicBezTo>
                  <a:cubicBezTo>
                    <a:pt x="1538498" y="670073"/>
                    <a:pt x="1539438" y="617276"/>
                    <a:pt x="1538122" y="564604"/>
                  </a:cubicBezTo>
                  <a:cubicBezTo>
                    <a:pt x="1537308" y="531848"/>
                    <a:pt x="1535241" y="498842"/>
                    <a:pt x="1530043" y="466525"/>
                  </a:cubicBezTo>
                  <a:cubicBezTo>
                    <a:pt x="1493780" y="240555"/>
                    <a:pt x="1308332" y="29429"/>
                    <a:pt x="1028438" y="2686"/>
                  </a:cubicBezTo>
                  <a:cubicBezTo>
                    <a:pt x="914326" y="-8212"/>
                    <a:pt x="805162" y="13897"/>
                    <a:pt x="706143" y="71830"/>
                  </a:cubicBezTo>
                  <a:cubicBezTo>
                    <a:pt x="522700" y="179115"/>
                    <a:pt x="427063" y="340826"/>
                    <a:pt x="419235" y="553393"/>
                  </a:cubicBezTo>
                  <a:cubicBezTo>
                    <a:pt x="417168" y="609510"/>
                    <a:pt x="418859" y="665689"/>
                    <a:pt x="418859" y="721868"/>
                  </a:cubicBezTo>
                  <a:cubicBezTo>
                    <a:pt x="418859" y="729258"/>
                    <a:pt x="418859" y="736649"/>
                    <a:pt x="418859" y="747922"/>
                  </a:cubicBezTo>
                  <a:cubicBezTo>
                    <a:pt x="407586" y="747922"/>
                    <a:pt x="399444" y="747922"/>
                    <a:pt x="391364" y="747922"/>
                  </a:cubicBezTo>
                  <a:cubicBezTo>
                    <a:pt x="317398" y="747922"/>
                    <a:pt x="243432" y="747859"/>
                    <a:pt x="169466" y="747985"/>
                  </a:cubicBezTo>
                  <a:cubicBezTo>
                    <a:pt x="148923" y="747985"/>
                    <a:pt x="128318" y="747672"/>
                    <a:pt x="107838" y="748987"/>
                  </a:cubicBezTo>
                  <a:cubicBezTo>
                    <a:pt x="59863" y="752118"/>
                    <a:pt x="18590" y="784999"/>
                    <a:pt x="5625" y="831032"/>
                  </a:cubicBezTo>
                  <a:cubicBezTo>
                    <a:pt x="1805" y="844623"/>
                    <a:pt x="239" y="859341"/>
                    <a:pt x="239" y="873558"/>
                  </a:cubicBezTo>
                  <a:cubicBezTo>
                    <a:pt x="-74" y="1233807"/>
                    <a:pt x="-11" y="1594118"/>
                    <a:pt x="51" y="1954367"/>
                  </a:cubicBezTo>
                  <a:cubicBezTo>
                    <a:pt x="51" y="1959189"/>
                    <a:pt x="-11" y="1963949"/>
                    <a:pt x="302" y="1968771"/>
                  </a:cubicBezTo>
                  <a:cubicBezTo>
                    <a:pt x="4185" y="2030212"/>
                    <a:pt x="49905" y="2076057"/>
                    <a:pt x="111345" y="2079940"/>
                  </a:cubicBezTo>
                  <a:cubicBezTo>
                    <a:pt x="120927" y="2080566"/>
                    <a:pt x="130510" y="2080629"/>
                    <a:pt x="140092" y="2080629"/>
                  </a:cubicBezTo>
                  <a:cubicBezTo>
                    <a:pt x="699693" y="2080629"/>
                    <a:pt x="1259293" y="2080691"/>
                    <a:pt x="1818893" y="2080629"/>
                  </a:cubicBezTo>
                  <a:cubicBezTo>
                    <a:pt x="1829165" y="2080629"/>
                    <a:pt x="1839435" y="2080504"/>
                    <a:pt x="1849707" y="2079752"/>
                  </a:cubicBezTo>
                  <a:cubicBezTo>
                    <a:pt x="1900312" y="2076057"/>
                    <a:pt x="1941899" y="2041297"/>
                    <a:pt x="1953360" y="1991819"/>
                  </a:cubicBezTo>
                  <a:cubicBezTo>
                    <a:pt x="1956554" y="1977978"/>
                    <a:pt x="1957243" y="1963323"/>
                    <a:pt x="1957243" y="1949105"/>
                  </a:cubicBezTo>
                  <a:cubicBezTo>
                    <a:pt x="1957494" y="1696393"/>
                    <a:pt x="1957494" y="1443618"/>
                    <a:pt x="1957494" y="1190905"/>
                  </a:cubicBezTo>
                  <a:cubicBezTo>
                    <a:pt x="1957431" y="1082618"/>
                    <a:pt x="1957618" y="974393"/>
                    <a:pt x="1957180" y="866168"/>
                  </a:cubicBezTo>
                  <a:close/>
                  <a:moveTo>
                    <a:pt x="469026" y="529343"/>
                  </a:moveTo>
                  <a:cubicBezTo>
                    <a:pt x="474662" y="409218"/>
                    <a:pt x="520257" y="304563"/>
                    <a:pt x="601050" y="215942"/>
                  </a:cubicBezTo>
                  <a:cubicBezTo>
                    <a:pt x="689170" y="119303"/>
                    <a:pt x="799024" y="64690"/>
                    <a:pt x="929295" y="51475"/>
                  </a:cubicBezTo>
                  <a:cubicBezTo>
                    <a:pt x="1199606" y="23980"/>
                    <a:pt x="1443426" y="215566"/>
                    <a:pt x="1483822" y="481744"/>
                  </a:cubicBezTo>
                  <a:cubicBezTo>
                    <a:pt x="1488143" y="510053"/>
                    <a:pt x="1490085" y="538925"/>
                    <a:pt x="1490586" y="567610"/>
                  </a:cubicBezTo>
                  <a:cubicBezTo>
                    <a:pt x="1491651" y="622411"/>
                    <a:pt x="1490899" y="677213"/>
                    <a:pt x="1490837" y="732014"/>
                  </a:cubicBezTo>
                  <a:cubicBezTo>
                    <a:pt x="1490837" y="736022"/>
                    <a:pt x="1490210" y="740031"/>
                    <a:pt x="1489960" y="743601"/>
                  </a:cubicBezTo>
                  <a:cubicBezTo>
                    <a:pt x="1474302" y="748924"/>
                    <a:pt x="1363885" y="750114"/>
                    <a:pt x="1338207" y="745104"/>
                  </a:cubicBezTo>
                  <a:cubicBezTo>
                    <a:pt x="1337894" y="738402"/>
                    <a:pt x="1337330" y="731075"/>
                    <a:pt x="1337330" y="723810"/>
                  </a:cubicBezTo>
                  <a:cubicBezTo>
                    <a:pt x="1337267" y="671075"/>
                    <a:pt x="1337643" y="618340"/>
                    <a:pt x="1337142" y="565606"/>
                  </a:cubicBezTo>
                  <a:cubicBezTo>
                    <a:pt x="1336140" y="457694"/>
                    <a:pt x="1295869" y="366943"/>
                    <a:pt x="1215201" y="295169"/>
                  </a:cubicBezTo>
                  <a:cubicBezTo>
                    <a:pt x="1147435" y="234856"/>
                    <a:pt x="1067144" y="204230"/>
                    <a:pt x="976518" y="206359"/>
                  </a:cubicBezTo>
                  <a:cubicBezTo>
                    <a:pt x="829775" y="209804"/>
                    <a:pt x="722991" y="279386"/>
                    <a:pt x="655789" y="409218"/>
                  </a:cubicBezTo>
                  <a:cubicBezTo>
                    <a:pt x="632866" y="453498"/>
                    <a:pt x="621530" y="501660"/>
                    <a:pt x="620653" y="551639"/>
                  </a:cubicBezTo>
                  <a:cubicBezTo>
                    <a:pt x="619651" y="608445"/>
                    <a:pt x="620152" y="665313"/>
                    <a:pt x="620027" y="722181"/>
                  </a:cubicBezTo>
                  <a:cubicBezTo>
                    <a:pt x="620027" y="729571"/>
                    <a:pt x="620027" y="736962"/>
                    <a:pt x="620027" y="746920"/>
                  </a:cubicBezTo>
                  <a:cubicBezTo>
                    <a:pt x="568169" y="746920"/>
                    <a:pt x="519756" y="746920"/>
                    <a:pt x="469840" y="746920"/>
                  </a:cubicBezTo>
                  <a:cubicBezTo>
                    <a:pt x="468838" y="741033"/>
                    <a:pt x="467209" y="735897"/>
                    <a:pt x="467209" y="730699"/>
                  </a:cubicBezTo>
                  <a:cubicBezTo>
                    <a:pt x="467523" y="663559"/>
                    <a:pt x="465832" y="596357"/>
                    <a:pt x="469026" y="529343"/>
                  </a:cubicBezTo>
                  <a:close/>
                  <a:moveTo>
                    <a:pt x="670256" y="540554"/>
                  </a:moveTo>
                  <a:cubicBezTo>
                    <a:pt x="677020" y="410972"/>
                    <a:pt x="772406" y="298739"/>
                    <a:pt x="897979" y="264668"/>
                  </a:cubicBezTo>
                  <a:cubicBezTo>
                    <a:pt x="1066079" y="219073"/>
                    <a:pt x="1247769" y="322475"/>
                    <a:pt x="1283405" y="506671"/>
                  </a:cubicBezTo>
                  <a:cubicBezTo>
                    <a:pt x="1286912" y="524708"/>
                    <a:pt x="1288979" y="543309"/>
                    <a:pt x="1289230" y="561723"/>
                  </a:cubicBezTo>
                  <a:cubicBezTo>
                    <a:pt x="1289982" y="618528"/>
                    <a:pt x="1289606" y="675396"/>
                    <a:pt x="1289543" y="732265"/>
                  </a:cubicBezTo>
                  <a:cubicBezTo>
                    <a:pt x="1289543" y="736273"/>
                    <a:pt x="1288979" y="740219"/>
                    <a:pt x="1288666" y="743789"/>
                  </a:cubicBezTo>
                  <a:cubicBezTo>
                    <a:pt x="1272508" y="748987"/>
                    <a:pt x="692615" y="750114"/>
                    <a:pt x="669943" y="745104"/>
                  </a:cubicBezTo>
                  <a:cubicBezTo>
                    <a:pt x="669254" y="741471"/>
                    <a:pt x="667876" y="737526"/>
                    <a:pt x="667939" y="733580"/>
                  </a:cubicBezTo>
                  <a:cubicBezTo>
                    <a:pt x="668440" y="669196"/>
                    <a:pt x="666874" y="604750"/>
                    <a:pt x="670256" y="540554"/>
                  </a:cubicBezTo>
                  <a:close/>
                  <a:moveTo>
                    <a:pt x="1574510" y="1423138"/>
                  </a:moveTo>
                  <a:cubicBezTo>
                    <a:pt x="1581713" y="1424766"/>
                    <a:pt x="1589416" y="1424703"/>
                    <a:pt x="1596932" y="1424703"/>
                  </a:cubicBezTo>
                  <a:cubicBezTo>
                    <a:pt x="1691440" y="1424766"/>
                    <a:pt x="1785950" y="1424766"/>
                    <a:pt x="1880521" y="1424766"/>
                  </a:cubicBezTo>
                  <a:cubicBezTo>
                    <a:pt x="1888663" y="1424766"/>
                    <a:pt x="1896805" y="1424766"/>
                    <a:pt x="1904321" y="1424766"/>
                  </a:cubicBezTo>
                  <a:cubicBezTo>
                    <a:pt x="1910333" y="1440799"/>
                    <a:pt x="1911460" y="1567939"/>
                    <a:pt x="1905949" y="1592740"/>
                  </a:cubicBezTo>
                  <a:cubicBezTo>
                    <a:pt x="1898559" y="1593116"/>
                    <a:pt x="1890542" y="1593805"/>
                    <a:pt x="1882525" y="1593805"/>
                  </a:cubicBezTo>
                  <a:cubicBezTo>
                    <a:pt x="1788016" y="1593867"/>
                    <a:pt x="1693508" y="1593867"/>
                    <a:pt x="1598936" y="1593867"/>
                  </a:cubicBezTo>
                  <a:cubicBezTo>
                    <a:pt x="1591420" y="1593867"/>
                    <a:pt x="1583779" y="1593679"/>
                    <a:pt x="1576389" y="1594869"/>
                  </a:cubicBezTo>
                  <a:cubicBezTo>
                    <a:pt x="1562987" y="1597124"/>
                    <a:pt x="1555471" y="1606394"/>
                    <a:pt x="1555721" y="1618920"/>
                  </a:cubicBezTo>
                  <a:cubicBezTo>
                    <a:pt x="1556034" y="1631132"/>
                    <a:pt x="1564302" y="1640276"/>
                    <a:pt x="1577579" y="1642093"/>
                  </a:cubicBezTo>
                  <a:cubicBezTo>
                    <a:pt x="1583654" y="1642907"/>
                    <a:pt x="1589854" y="1642594"/>
                    <a:pt x="1596055" y="1642594"/>
                  </a:cubicBezTo>
                  <a:cubicBezTo>
                    <a:pt x="1691253" y="1642594"/>
                    <a:pt x="1786451" y="1642594"/>
                    <a:pt x="1881649" y="1642594"/>
                  </a:cubicBezTo>
                  <a:cubicBezTo>
                    <a:pt x="1889728" y="1642594"/>
                    <a:pt x="1897807" y="1642594"/>
                    <a:pt x="1907577" y="1642594"/>
                  </a:cubicBezTo>
                  <a:cubicBezTo>
                    <a:pt x="1908204" y="1651988"/>
                    <a:pt x="1909143" y="1659253"/>
                    <a:pt x="1909143" y="1666518"/>
                  </a:cubicBezTo>
                  <a:cubicBezTo>
                    <a:pt x="1909268" y="1761027"/>
                    <a:pt x="1909205" y="1855536"/>
                    <a:pt x="1909143" y="1950108"/>
                  </a:cubicBezTo>
                  <a:cubicBezTo>
                    <a:pt x="1909143" y="1957623"/>
                    <a:pt x="1908705" y="1965201"/>
                    <a:pt x="1907702" y="1972654"/>
                  </a:cubicBezTo>
                  <a:cubicBezTo>
                    <a:pt x="1903256" y="2005285"/>
                    <a:pt x="1879143" y="2028458"/>
                    <a:pt x="1846263" y="2031840"/>
                  </a:cubicBezTo>
                  <a:cubicBezTo>
                    <a:pt x="1839498" y="2032529"/>
                    <a:pt x="1832609" y="2032403"/>
                    <a:pt x="1825720" y="2032403"/>
                  </a:cubicBezTo>
                  <a:cubicBezTo>
                    <a:pt x="1261360" y="2032403"/>
                    <a:pt x="696937" y="2032466"/>
                    <a:pt x="132576" y="2032278"/>
                  </a:cubicBezTo>
                  <a:cubicBezTo>
                    <a:pt x="121053" y="2032278"/>
                    <a:pt x="109153" y="2031715"/>
                    <a:pt x="98130" y="2028708"/>
                  </a:cubicBezTo>
                  <a:cubicBezTo>
                    <a:pt x="69571" y="2020942"/>
                    <a:pt x="52034" y="1998583"/>
                    <a:pt x="49466" y="1969335"/>
                  </a:cubicBezTo>
                  <a:cubicBezTo>
                    <a:pt x="49216" y="1966579"/>
                    <a:pt x="49028" y="1963886"/>
                    <a:pt x="49028" y="1961130"/>
                  </a:cubicBezTo>
                  <a:cubicBezTo>
                    <a:pt x="48965" y="1863866"/>
                    <a:pt x="48965" y="1766601"/>
                    <a:pt x="49028" y="1669337"/>
                  </a:cubicBezTo>
                  <a:cubicBezTo>
                    <a:pt x="49028" y="1665391"/>
                    <a:pt x="49842" y="1661383"/>
                    <a:pt x="50656" y="1654556"/>
                  </a:cubicBezTo>
                  <a:cubicBezTo>
                    <a:pt x="59174" y="1654556"/>
                    <a:pt x="67128" y="1654556"/>
                    <a:pt x="75145" y="1654556"/>
                  </a:cubicBezTo>
                  <a:cubicBezTo>
                    <a:pt x="169654" y="1654556"/>
                    <a:pt x="264162" y="1654556"/>
                    <a:pt x="358734" y="1654556"/>
                  </a:cubicBezTo>
                  <a:cubicBezTo>
                    <a:pt x="364872" y="1654556"/>
                    <a:pt x="371072" y="1654869"/>
                    <a:pt x="377210" y="1654305"/>
                  </a:cubicBezTo>
                  <a:cubicBezTo>
                    <a:pt x="393118" y="1652990"/>
                    <a:pt x="402951" y="1643846"/>
                    <a:pt x="403264" y="1630631"/>
                  </a:cubicBezTo>
                  <a:cubicBezTo>
                    <a:pt x="403577" y="1616665"/>
                    <a:pt x="393306" y="1607020"/>
                    <a:pt x="376270" y="1605767"/>
                  </a:cubicBezTo>
                  <a:cubicBezTo>
                    <a:pt x="370822" y="1605391"/>
                    <a:pt x="365310" y="1605579"/>
                    <a:pt x="359861" y="1605579"/>
                  </a:cubicBezTo>
                  <a:cubicBezTo>
                    <a:pt x="265352" y="1605579"/>
                    <a:pt x="170844" y="1605579"/>
                    <a:pt x="76272" y="1605579"/>
                  </a:cubicBezTo>
                  <a:cubicBezTo>
                    <a:pt x="68193" y="1605579"/>
                    <a:pt x="60176" y="1605579"/>
                    <a:pt x="50531" y="1605579"/>
                  </a:cubicBezTo>
                  <a:cubicBezTo>
                    <a:pt x="50531" y="1548961"/>
                    <a:pt x="50531" y="1494536"/>
                    <a:pt x="50531" y="1436102"/>
                  </a:cubicBezTo>
                  <a:cubicBezTo>
                    <a:pt x="60051" y="1436102"/>
                    <a:pt x="68067" y="1436102"/>
                    <a:pt x="76084" y="1436102"/>
                  </a:cubicBezTo>
                  <a:cubicBezTo>
                    <a:pt x="171282" y="1436102"/>
                    <a:pt x="266480" y="1436102"/>
                    <a:pt x="361678" y="1436039"/>
                  </a:cubicBezTo>
                  <a:cubicBezTo>
                    <a:pt x="369193" y="1436039"/>
                    <a:pt x="376834" y="1436039"/>
                    <a:pt x="384162" y="1434536"/>
                  </a:cubicBezTo>
                  <a:cubicBezTo>
                    <a:pt x="396250" y="1432094"/>
                    <a:pt x="403514" y="1422511"/>
                    <a:pt x="403327" y="1411300"/>
                  </a:cubicBezTo>
                  <a:cubicBezTo>
                    <a:pt x="403076" y="1400153"/>
                    <a:pt x="395373" y="1390507"/>
                    <a:pt x="383535" y="1388315"/>
                  </a:cubicBezTo>
                  <a:cubicBezTo>
                    <a:pt x="376897" y="1387063"/>
                    <a:pt x="369882" y="1387376"/>
                    <a:pt x="363056" y="1387376"/>
                  </a:cubicBezTo>
                  <a:cubicBezTo>
                    <a:pt x="267858" y="1387313"/>
                    <a:pt x="172660" y="1387313"/>
                    <a:pt x="77462" y="1387313"/>
                  </a:cubicBezTo>
                  <a:cubicBezTo>
                    <a:pt x="69320" y="1387313"/>
                    <a:pt x="61116" y="1387313"/>
                    <a:pt x="53412" y="1387313"/>
                  </a:cubicBezTo>
                  <a:cubicBezTo>
                    <a:pt x="47963" y="1371593"/>
                    <a:pt x="46961" y="1252345"/>
                    <a:pt x="52160" y="1227356"/>
                  </a:cubicBezTo>
                  <a:cubicBezTo>
                    <a:pt x="59613" y="1227356"/>
                    <a:pt x="67629" y="1227356"/>
                    <a:pt x="75646" y="1227356"/>
                  </a:cubicBezTo>
                  <a:cubicBezTo>
                    <a:pt x="171533" y="1227356"/>
                    <a:pt x="267419" y="1227356"/>
                    <a:pt x="363306" y="1227293"/>
                  </a:cubicBezTo>
                  <a:cubicBezTo>
                    <a:pt x="370132" y="1227293"/>
                    <a:pt x="377147" y="1227606"/>
                    <a:pt x="383786" y="1226291"/>
                  </a:cubicBezTo>
                  <a:cubicBezTo>
                    <a:pt x="395623" y="1224037"/>
                    <a:pt x="403201" y="1214266"/>
                    <a:pt x="403201" y="1203055"/>
                  </a:cubicBezTo>
                  <a:cubicBezTo>
                    <a:pt x="403201" y="1191782"/>
                    <a:pt x="395874" y="1182387"/>
                    <a:pt x="383786" y="1180007"/>
                  </a:cubicBezTo>
                  <a:cubicBezTo>
                    <a:pt x="376458" y="1178567"/>
                    <a:pt x="368817" y="1178630"/>
                    <a:pt x="361302" y="1178630"/>
                  </a:cubicBezTo>
                  <a:cubicBezTo>
                    <a:pt x="266104" y="1178567"/>
                    <a:pt x="170906" y="1178567"/>
                    <a:pt x="75709" y="1178567"/>
                  </a:cubicBezTo>
                  <a:cubicBezTo>
                    <a:pt x="67692" y="1178567"/>
                    <a:pt x="59675" y="1178567"/>
                    <a:pt x="50406" y="1178567"/>
                  </a:cubicBezTo>
                  <a:cubicBezTo>
                    <a:pt x="49842" y="1169235"/>
                    <a:pt x="49028" y="1162596"/>
                    <a:pt x="49028" y="1155957"/>
                  </a:cubicBezTo>
                  <a:cubicBezTo>
                    <a:pt x="48965" y="1062137"/>
                    <a:pt x="48903" y="968255"/>
                    <a:pt x="49091" y="874435"/>
                  </a:cubicBezTo>
                  <a:cubicBezTo>
                    <a:pt x="49091" y="864289"/>
                    <a:pt x="49278" y="853516"/>
                    <a:pt x="52410" y="843997"/>
                  </a:cubicBezTo>
                  <a:cubicBezTo>
                    <a:pt x="61679" y="816126"/>
                    <a:pt x="81533" y="799968"/>
                    <a:pt x="111032" y="796648"/>
                  </a:cubicBezTo>
                  <a:cubicBezTo>
                    <a:pt x="118485" y="795834"/>
                    <a:pt x="126063" y="796022"/>
                    <a:pt x="133579" y="796022"/>
                  </a:cubicBezTo>
                  <a:cubicBezTo>
                    <a:pt x="697313" y="796022"/>
                    <a:pt x="1260984" y="795959"/>
                    <a:pt x="1824717" y="796147"/>
                  </a:cubicBezTo>
                  <a:cubicBezTo>
                    <a:pt x="1836931" y="796147"/>
                    <a:pt x="1849581" y="796711"/>
                    <a:pt x="1861231" y="799968"/>
                  </a:cubicBezTo>
                  <a:cubicBezTo>
                    <a:pt x="1887222" y="807421"/>
                    <a:pt x="1902442" y="826022"/>
                    <a:pt x="1907327" y="852389"/>
                  </a:cubicBezTo>
                  <a:cubicBezTo>
                    <a:pt x="1909080" y="861721"/>
                    <a:pt x="1909268" y="871491"/>
                    <a:pt x="1909268" y="881011"/>
                  </a:cubicBezTo>
                  <a:cubicBezTo>
                    <a:pt x="1909393" y="967315"/>
                    <a:pt x="1909393" y="1053620"/>
                    <a:pt x="1909268" y="1139924"/>
                  </a:cubicBezTo>
                  <a:cubicBezTo>
                    <a:pt x="1909268" y="1147941"/>
                    <a:pt x="1908329" y="1155957"/>
                    <a:pt x="1907765" y="1165477"/>
                  </a:cubicBezTo>
                  <a:cubicBezTo>
                    <a:pt x="1897494" y="1166041"/>
                    <a:pt x="1888788" y="1166855"/>
                    <a:pt x="1880083" y="1166855"/>
                  </a:cubicBezTo>
                  <a:cubicBezTo>
                    <a:pt x="1786951" y="1166980"/>
                    <a:pt x="1693758" y="1166918"/>
                    <a:pt x="1600627" y="1166980"/>
                  </a:cubicBezTo>
                  <a:cubicBezTo>
                    <a:pt x="1592422" y="1166980"/>
                    <a:pt x="1584093" y="1166855"/>
                    <a:pt x="1576013" y="1167983"/>
                  </a:cubicBezTo>
                  <a:cubicBezTo>
                    <a:pt x="1563988" y="1169673"/>
                    <a:pt x="1556410" y="1178692"/>
                    <a:pt x="1555847" y="1190279"/>
                  </a:cubicBezTo>
                  <a:cubicBezTo>
                    <a:pt x="1555282" y="1201803"/>
                    <a:pt x="1562172" y="1211573"/>
                    <a:pt x="1574197" y="1214141"/>
                  </a:cubicBezTo>
                  <a:cubicBezTo>
                    <a:pt x="1581462" y="1215707"/>
                    <a:pt x="1589166" y="1215456"/>
                    <a:pt x="1596682" y="1215456"/>
                  </a:cubicBezTo>
                  <a:cubicBezTo>
                    <a:pt x="1691190" y="1215519"/>
                    <a:pt x="1785699" y="1215519"/>
                    <a:pt x="1880270" y="1215519"/>
                  </a:cubicBezTo>
                  <a:cubicBezTo>
                    <a:pt x="1888413" y="1215519"/>
                    <a:pt x="1896554" y="1215519"/>
                    <a:pt x="1904070" y="1215519"/>
                  </a:cubicBezTo>
                  <a:cubicBezTo>
                    <a:pt x="1910333" y="1230613"/>
                    <a:pt x="1912274" y="1339652"/>
                    <a:pt x="1907014" y="1374224"/>
                  </a:cubicBezTo>
                  <a:cubicBezTo>
                    <a:pt x="1899686" y="1374537"/>
                    <a:pt x="1891795" y="1375163"/>
                    <a:pt x="1883903" y="1375163"/>
                  </a:cubicBezTo>
                  <a:cubicBezTo>
                    <a:pt x="1788016" y="1375225"/>
                    <a:pt x="1692130" y="1375163"/>
                    <a:pt x="1596243" y="1375225"/>
                  </a:cubicBezTo>
                  <a:cubicBezTo>
                    <a:pt x="1589416" y="1375225"/>
                    <a:pt x="1582402" y="1374975"/>
                    <a:pt x="1575763" y="1376228"/>
                  </a:cubicBezTo>
                  <a:cubicBezTo>
                    <a:pt x="1563863" y="1378482"/>
                    <a:pt x="1556347" y="1387877"/>
                    <a:pt x="1555972" y="1399213"/>
                  </a:cubicBezTo>
                  <a:cubicBezTo>
                    <a:pt x="1555408" y="1410862"/>
                    <a:pt x="1562235" y="1420319"/>
                    <a:pt x="1574510" y="142313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B4A6641F-685B-4503-B41E-C7E582D1E4BE}"/>
                </a:ext>
              </a:extLst>
            </p:cNvPr>
            <p:cNvSpPr/>
            <p:nvPr/>
          </p:nvSpPr>
          <p:spPr>
            <a:xfrm>
              <a:off x="8367131" y="3342320"/>
              <a:ext cx="356623" cy="682226"/>
            </a:xfrm>
            <a:custGeom>
              <a:avLst/>
              <a:gdLst>
                <a:gd name="connsiteX0" fmla="*/ 147643 w 356623"/>
                <a:gd name="connsiteY0" fmla="*/ 3256 h 682226"/>
                <a:gd name="connsiteX1" fmla="*/ 7227 w 356623"/>
                <a:gd name="connsiteY1" fmla="*/ 131836 h 682226"/>
                <a:gd name="connsiteX2" fmla="*/ 64470 w 356623"/>
                <a:gd name="connsiteY2" fmla="*/ 314841 h 682226"/>
                <a:gd name="connsiteX3" fmla="*/ 76120 w 356623"/>
                <a:gd name="connsiteY3" fmla="*/ 341209 h 682226"/>
                <a:gd name="connsiteX4" fmla="*/ 75995 w 356623"/>
                <a:gd name="connsiteY4" fmla="*/ 458264 h 682226"/>
                <a:gd name="connsiteX5" fmla="*/ 75995 w 356623"/>
                <a:gd name="connsiteY5" fmla="*/ 567116 h 682226"/>
                <a:gd name="connsiteX6" fmla="*/ 75995 w 356623"/>
                <a:gd name="connsiteY6" fmla="*/ 569182 h 682226"/>
                <a:gd name="connsiteX7" fmla="*/ 78312 w 356623"/>
                <a:gd name="connsiteY7" fmla="*/ 597741 h 682226"/>
                <a:gd name="connsiteX8" fmla="*/ 175076 w 356623"/>
                <a:gd name="connsiteY8" fmla="*/ 682167 h 682226"/>
                <a:gd name="connsiteX9" fmla="*/ 278039 w 356623"/>
                <a:gd name="connsiteY9" fmla="*/ 602752 h 682226"/>
                <a:gd name="connsiteX10" fmla="*/ 281108 w 356623"/>
                <a:gd name="connsiteY10" fmla="*/ 570184 h 682226"/>
                <a:gd name="connsiteX11" fmla="*/ 281108 w 356623"/>
                <a:gd name="connsiteY11" fmla="*/ 340144 h 682226"/>
                <a:gd name="connsiteX12" fmla="*/ 291943 w 356623"/>
                <a:gd name="connsiteY12" fmla="*/ 315593 h 682226"/>
                <a:gd name="connsiteX13" fmla="*/ 356452 w 356623"/>
                <a:gd name="connsiteY13" fmla="*/ 169289 h 682226"/>
                <a:gd name="connsiteX14" fmla="*/ 147643 w 356623"/>
                <a:gd name="connsiteY14" fmla="*/ 3256 h 682226"/>
                <a:gd name="connsiteX15" fmla="*/ 253927 w 356623"/>
                <a:gd name="connsiteY15" fmla="*/ 284528 h 682226"/>
                <a:gd name="connsiteX16" fmla="*/ 243530 w 356623"/>
                <a:gd name="connsiteY16" fmla="*/ 291042 h 682226"/>
                <a:gd name="connsiteX17" fmla="*/ 232319 w 356623"/>
                <a:gd name="connsiteY17" fmla="*/ 310895 h 682226"/>
                <a:gd name="connsiteX18" fmla="*/ 232445 w 356623"/>
                <a:gd name="connsiteY18" fmla="*/ 374528 h 682226"/>
                <a:gd name="connsiteX19" fmla="*/ 232445 w 356623"/>
                <a:gd name="connsiteY19" fmla="*/ 559287 h 682226"/>
                <a:gd name="connsiteX20" fmla="*/ 232319 w 356623"/>
                <a:gd name="connsiteY20" fmla="*/ 577762 h 682226"/>
                <a:gd name="connsiteX21" fmla="*/ 177769 w 356623"/>
                <a:gd name="connsiteY21" fmla="*/ 634318 h 682226"/>
                <a:gd name="connsiteX22" fmla="*/ 125159 w 356623"/>
                <a:gd name="connsiteY22" fmla="*/ 577888 h 682226"/>
                <a:gd name="connsiteX23" fmla="*/ 125034 w 356623"/>
                <a:gd name="connsiteY23" fmla="*/ 477304 h 682226"/>
                <a:gd name="connsiteX24" fmla="*/ 125034 w 356623"/>
                <a:gd name="connsiteY24" fmla="*/ 446490 h 682226"/>
                <a:gd name="connsiteX25" fmla="*/ 125284 w 356623"/>
                <a:gd name="connsiteY25" fmla="*/ 315092 h 682226"/>
                <a:gd name="connsiteX26" fmla="*/ 110754 w 356623"/>
                <a:gd name="connsiteY26" fmla="*/ 288725 h 682226"/>
                <a:gd name="connsiteX27" fmla="*/ 52320 w 356623"/>
                <a:gd name="connsiteY27" fmla="*/ 147180 h 682226"/>
                <a:gd name="connsiteX28" fmla="*/ 168437 w 356623"/>
                <a:gd name="connsiteY28" fmla="*/ 49102 h 682226"/>
                <a:gd name="connsiteX29" fmla="*/ 300649 w 356623"/>
                <a:gd name="connsiteY29" fmla="*/ 133339 h 682226"/>
                <a:gd name="connsiteX30" fmla="*/ 253927 w 356623"/>
                <a:gd name="connsiteY30" fmla="*/ 284528 h 682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6623" h="682226">
                  <a:moveTo>
                    <a:pt x="147643" y="3256"/>
                  </a:moveTo>
                  <a:cubicBezTo>
                    <a:pt x="75744" y="17724"/>
                    <a:pt x="26579" y="60688"/>
                    <a:pt x="7227" y="131836"/>
                  </a:cubicBezTo>
                  <a:cubicBezTo>
                    <a:pt x="-12314" y="203673"/>
                    <a:pt x="8103" y="265739"/>
                    <a:pt x="64470" y="314841"/>
                  </a:cubicBezTo>
                  <a:cubicBezTo>
                    <a:pt x="73302" y="322545"/>
                    <a:pt x="76245" y="330248"/>
                    <a:pt x="76120" y="341209"/>
                  </a:cubicBezTo>
                  <a:cubicBezTo>
                    <a:pt x="75744" y="380227"/>
                    <a:pt x="75995" y="419246"/>
                    <a:pt x="75995" y="458264"/>
                  </a:cubicBezTo>
                  <a:cubicBezTo>
                    <a:pt x="75995" y="494527"/>
                    <a:pt x="75995" y="530853"/>
                    <a:pt x="75995" y="567116"/>
                  </a:cubicBezTo>
                  <a:cubicBezTo>
                    <a:pt x="75995" y="567804"/>
                    <a:pt x="75932" y="568493"/>
                    <a:pt x="75995" y="569182"/>
                  </a:cubicBezTo>
                  <a:cubicBezTo>
                    <a:pt x="76746" y="578702"/>
                    <a:pt x="76746" y="588347"/>
                    <a:pt x="78312" y="597741"/>
                  </a:cubicBezTo>
                  <a:cubicBezTo>
                    <a:pt x="86454" y="646593"/>
                    <a:pt x="125598" y="680539"/>
                    <a:pt x="175076" y="682167"/>
                  </a:cubicBezTo>
                  <a:cubicBezTo>
                    <a:pt x="225555" y="683796"/>
                    <a:pt x="267392" y="651791"/>
                    <a:pt x="278039" y="602752"/>
                  </a:cubicBezTo>
                  <a:cubicBezTo>
                    <a:pt x="280357" y="592168"/>
                    <a:pt x="281108" y="581082"/>
                    <a:pt x="281108" y="570184"/>
                  </a:cubicBezTo>
                  <a:cubicBezTo>
                    <a:pt x="281359" y="493525"/>
                    <a:pt x="281359" y="416866"/>
                    <a:pt x="281108" y="340144"/>
                  </a:cubicBezTo>
                  <a:cubicBezTo>
                    <a:pt x="281046" y="329873"/>
                    <a:pt x="283488" y="322607"/>
                    <a:pt x="291943" y="315593"/>
                  </a:cubicBezTo>
                  <a:cubicBezTo>
                    <a:pt x="337663" y="277702"/>
                    <a:pt x="358769" y="228662"/>
                    <a:pt x="356452" y="169289"/>
                  </a:cubicBezTo>
                  <a:cubicBezTo>
                    <a:pt x="352256" y="64008"/>
                    <a:pt x="250858" y="-17537"/>
                    <a:pt x="147643" y="3256"/>
                  </a:cubicBezTo>
                  <a:close/>
                  <a:moveTo>
                    <a:pt x="253927" y="284528"/>
                  </a:moveTo>
                  <a:cubicBezTo>
                    <a:pt x="250545" y="286846"/>
                    <a:pt x="247163" y="289288"/>
                    <a:pt x="243530" y="291042"/>
                  </a:cubicBezTo>
                  <a:cubicBezTo>
                    <a:pt x="235013" y="295050"/>
                    <a:pt x="232131" y="301626"/>
                    <a:pt x="232319" y="310895"/>
                  </a:cubicBezTo>
                  <a:cubicBezTo>
                    <a:pt x="232758" y="332127"/>
                    <a:pt x="232445" y="353296"/>
                    <a:pt x="232445" y="374528"/>
                  </a:cubicBezTo>
                  <a:cubicBezTo>
                    <a:pt x="232445" y="436093"/>
                    <a:pt x="232445" y="497721"/>
                    <a:pt x="232445" y="559287"/>
                  </a:cubicBezTo>
                  <a:cubicBezTo>
                    <a:pt x="232445" y="565424"/>
                    <a:pt x="232570" y="571625"/>
                    <a:pt x="232319" y="577762"/>
                  </a:cubicBezTo>
                  <a:cubicBezTo>
                    <a:pt x="231067" y="612209"/>
                    <a:pt x="209271" y="634819"/>
                    <a:pt x="177769" y="634318"/>
                  </a:cubicBezTo>
                  <a:cubicBezTo>
                    <a:pt x="147330" y="633816"/>
                    <a:pt x="125660" y="611082"/>
                    <a:pt x="125159" y="577888"/>
                  </a:cubicBezTo>
                  <a:cubicBezTo>
                    <a:pt x="124658" y="544381"/>
                    <a:pt x="125034" y="510811"/>
                    <a:pt x="125034" y="477304"/>
                  </a:cubicBezTo>
                  <a:cubicBezTo>
                    <a:pt x="125034" y="467032"/>
                    <a:pt x="125034" y="456761"/>
                    <a:pt x="125034" y="446490"/>
                  </a:cubicBezTo>
                  <a:cubicBezTo>
                    <a:pt x="125034" y="402711"/>
                    <a:pt x="124658" y="358870"/>
                    <a:pt x="125284" y="315092"/>
                  </a:cubicBezTo>
                  <a:cubicBezTo>
                    <a:pt x="125472" y="302691"/>
                    <a:pt x="121464" y="295426"/>
                    <a:pt x="110754" y="288725"/>
                  </a:cubicBezTo>
                  <a:cubicBezTo>
                    <a:pt x="60776" y="257221"/>
                    <a:pt x="38855" y="202858"/>
                    <a:pt x="52320" y="147180"/>
                  </a:cubicBezTo>
                  <a:cubicBezTo>
                    <a:pt x="65160" y="94320"/>
                    <a:pt x="112070" y="53611"/>
                    <a:pt x="168437" y="49102"/>
                  </a:cubicBezTo>
                  <a:cubicBezTo>
                    <a:pt x="226182" y="44530"/>
                    <a:pt x="278666" y="76471"/>
                    <a:pt x="300649" y="133339"/>
                  </a:cubicBezTo>
                  <a:cubicBezTo>
                    <a:pt x="321755" y="188141"/>
                    <a:pt x="301713" y="251710"/>
                    <a:pt x="253927" y="284528"/>
                  </a:cubicBezTo>
                  <a:close/>
                </a:path>
              </a:pathLst>
            </a:custGeom>
            <a:grpFill/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2125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教学过程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E6C38982-B4AA-4A00-A09A-9C2B029A57AD}"/>
              </a:ext>
            </a:extLst>
          </p:cNvPr>
          <p:cNvGrpSpPr/>
          <p:nvPr/>
        </p:nvGrpSpPr>
        <p:grpSpPr>
          <a:xfrm>
            <a:off x="874270" y="1390650"/>
            <a:ext cx="3334104" cy="4952743"/>
            <a:chOff x="874270" y="1390650"/>
            <a:chExt cx="3334104" cy="4952743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655E2C2-5C3A-41D9-BEC8-58A89086DB2F}"/>
                </a:ext>
              </a:extLst>
            </p:cNvPr>
            <p:cNvSpPr/>
            <p:nvPr/>
          </p:nvSpPr>
          <p:spPr>
            <a:xfrm>
              <a:off x="874270" y="1390650"/>
              <a:ext cx="3334104" cy="4943475"/>
            </a:xfrm>
            <a:prstGeom prst="roundRect">
              <a:avLst>
                <a:gd name="adj" fmla="val 3161"/>
              </a:avLst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</a:endParaRPr>
            </a:p>
          </p:txBody>
        </p:sp>
        <p:graphicFrame>
          <p:nvGraphicFramePr>
            <p:cNvPr id="4" name="图表 3">
              <a:extLst>
                <a:ext uri="{FF2B5EF4-FFF2-40B4-BE49-F238E27FC236}">
                  <a16:creationId xmlns:a16="http://schemas.microsoft.com/office/drawing/2014/main" id="{33FB7800-7330-45FC-B086-DB684CB6B44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311954705"/>
                </p:ext>
              </p:extLst>
            </p:nvPr>
          </p:nvGraphicFramePr>
          <p:xfrm>
            <a:off x="1241425" y="1704974"/>
            <a:ext cx="2673350" cy="181927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26ECC185-C1FD-430A-8F9F-2AA21C1106B9}"/>
                </a:ext>
              </a:extLst>
            </p:cNvPr>
            <p:cNvSpPr/>
            <p:nvPr/>
          </p:nvSpPr>
          <p:spPr>
            <a:xfrm>
              <a:off x="2198422" y="5772150"/>
              <a:ext cx="765842" cy="571243"/>
            </a:xfrm>
            <a:custGeom>
              <a:avLst/>
              <a:gdLst>
                <a:gd name="connsiteX0" fmla="*/ 581025 w 1162050"/>
                <a:gd name="connsiteY0" fmla="*/ 0 h 866775"/>
                <a:gd name="connsiteX1" fmla="*/ 1162050 w 1162050"/>
                <a:gd name="connsiteY1" fmla="*/ 581025 h 866775"/>
                <a:gd name="connsiteX2" fmla="*/ 1116390 w 1162050"/>
                <a:gd name="connsiteY2" fmla="*/ 807186 h 866775"/>
                <a:gd name="connsiteX3" fmla="*/ 1084047 w 1162050"/>
                <a:gd name="connsiteY3" fmla="*/ 866775 h 866775"/>
                <a:gd name="connsiteX4" fmla="*/ 78004 w 1162050"/>
                <a:gd name="connsiteY4" fmla="*/ 866775 h 866775"/>
                <a:gd name="connsiteX5" fmla="*/ 45660 w 1162050"/>
                <a:gd name="connsiteY5" fmla="*/ 807186 h 866775"/>
                <a:gd name="connsiteX6" fmla="*/ 0 w 1162050"/>
                <a:gd name="connsiteY6" fmla="*/ 581025 h 866775"/>
                <a:gd name="connsiteX7" fmla="*/ 581025 w 1162050"/>
                <a:gd name="connsiteY7" fmla="*/ 0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2050" h="866775">
                  <a:moveTo>
                    <a:pt x="581025" y="0"/>
                  </a:moveTo>
                  <a:cubicBezTo>
                    <a:pt x="901916" y="0"/>
                    <a:pt x="1162050" y="260134"/>
                    <a:pt x="1162050" y="581025"/>
                  </a:cubicBezTo>
                  <a:cubicBezTo>
                    <a:pt x="1162050" y="661248"/>
                    <a:pt x="1145792" y="737673"/>
                    <a:pt x="1116390" y="807186"/>
                  </a:cubicBezTo>
                  <a:lnTo>
                    <a:pt x="1084047" y="866775"/>
                  </a:lnTo>
                  <a:lnTo>
                    <a:pt x="78004" y="866775"/>
                  </a:lnTo>
                  <a:lnTo>
                    <a:pt x="45660" y="807186"/>
                  </a:lnTo>
                  <a:cubicBezTo>
                    <a:pt x="16259" y="737673"/>
                    <a:pt x="0" y="661248"/>
                    <a:pt x="0" y="581025"/>
                  </a:cubicBezTo>
                  <a:cubicBezTo>
                    <a:pt x="0" y="260134"/>
                    <a:pt x="260134" y="0"/>
                    <a:pt x="581025" y="0"/>
                  </a:cubicBezTo>
                  <a:close/>
                </a:path>
              </a:pathLst>
            </a:cu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01</a:t>
              </a:r>
              <a:endParaRPr lang="zh-CN" altLang="en-US" sz="1400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DDD88CF-8A49-41AB-90A1-1BCC7943F920}"/>
                </a:ext>
              </a:extLst>
            </p:cNvPr>
            <p:cNvSpPr/>
            <p:nvPr/>
          </p:nvSpPr>
          <p:spPr>
            <a:xfrm>
              <a:off x="1235261" y="3688093"/>
              <a:ext cx="2557986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7880913-454A-4C8F-8891-1DF6B38A03AD}"/>
                </a:ext>
              </a:extLst>
            </p:cNvPr>
            <p:cNvSpPr txBox="1"/>
            <p:nvPr/>
          </p:nvSpPr>
          <p:spPr>
            <a:xfrm>
              <a:off x="1266373" y="4073266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8420357-6C8E-44BE-9DB3-1EF15F39413C}"/>
                </a:ext>
              </a:extLst>
            </p:cNvPr>
            <p:cNvSpPr txBox="1"/>
            <p:nvPr/>
          </p:nvSpPr>
          <p:spPr>
            <a:xfrm>
              <a:off x="1235260" y="4292220"/>
              <a:ext cx="2883901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5BB3834-2FC0-47DA-B286-55799BFE3A44}"/>
              </a:ext>
            </a:extLst>
          </p:cNvPr>
          <p:cNvGrpSpPr/>
          <p:nvPr/>
        </p:nvGrpSpPr>
        <p:grpSpPr>
          <a:xfrm>
            <a:off x="4428948" y="1390650"/>
            <a:ext cx="3334104" cy="4952743"/>
            <a:chOff x="874270" y="1390650"/>
            <a:chExt cx="3334104" cy="4952743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289378FF-5BA8-4B6C-B1EA-E3E026449727}"/>
                </a:ext>
              </a:extLst>
            </p:cNvPr>
            <p:cNvSpPr/>
            <p:nvPr/>
          </p:nvSpPr>
          <p:spPr>
            <a:xfrm>
              <a:off x="874270" y="1390650"/>
              <a:ext cx="3334104" cy="4943475"/>
            </a:xfrm>
            <a:prstGeom prst="roundRect">
              <a:avLst>
                <a:gd name="adj" fmla="val 3161"/>
              </a:avLst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</a:endParaRPr>
            </a:p>
          </p:txBody>
        </p:sp>
        <p:graphicFrame>
          <p:nvGraphicFramePr>
            <p:cNvPr id="20" name="图表 19">
              <a:extLst>
                <a:ext uri="{FF2B5EF4-FFF2-40B4-BE49-F238E27FC236}">
                  <a16:creationId xmlns:a16="http://schemas.microsoft.com/office/drawing/2014/main" id="{0739333F-A6AB-46E5-9BBC-B7875D1C0DA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40516112"/>
                </p:ext>
              </p:extLst>
            </p:nvPr>
          </p:nvGraphicFramePr>
          <p:xfrm>
            <a:off x="1241425" y="1704974"/>
            <a:ext cx="2673350" cy="181927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A99117A-2A1E-472D-818D-E018FDE9C33F}"/>
                </a:ext>
              </a:extLst>
            </p:cNvPr>
            <p:cNvSpPr/>
            <p:nvPr/>
          </p:nvSpPr>
          <p:spPr>
            <a:xfrm>
              <a:off x="2198422" y="5772150"/>
              <a:ext cx="765842" cy="571243"/>
            </a:xfrm>
            <a:custGeom>
              <a:avLst/>
              <a:gdLst>
                <a:gd name="connsiteX0" fmla="*/ 581025 w 1162050"/>
                <a:gd name="connsiteY0" fmla="*/ 0 h 866775"/>
                <a:gd name="connsiteX1" fmla="*/ 1162050 w 1162050"/>
                <a:gd name="connsiteY1" fmla="*/ 581025 h 866775"/>
                <a:gd name="connsiteX2" fmla="*/ 1116390 w 1162050"/>
                <a:gd name="connsiteY2" fmla="*/ 807186 h 866775"/>
                <a:gd name="connsiteX3" fmla="*/ 1084047 w 1162050"/>
                <a:gd name="connsiteY3" fmla="*/ 866775 h 866775"/>
                <a:gd name="connsiteX4" fmla="*/ 78004 w 1162050"/>
                <a:gd name="connsiteY4" fmla="*/ 866775 h 866775"/>
                <a:gd name="connsiteX5" fmla="*/ 45660 w 1162050"/>
                <a:gd name="connsiteY5" fmla="*/ 807186 h 866775"/>
                <a:gd name="connsiteX6" fmla="*/ 0 w 1162050"/>
                <a:gd name="connsiteY6" fmla="*/ 581025 h 866775"/>
                <a:gd name="connsiteX7" fmla="*/ 581025 w 1162050"/>
                <a:gd name="connsiteY7" fmla="*/ 0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2050" h="866775">
                  <a:moveTo>
                    <a:pt x="581025" y="0"/>
                  </a:moveTo>
                  <a:cubicBezTo>
                    <a:pt x="901916" y="0"/>
                    <a:pt x="1162050" y="260134"/>
                    <a:pt x="1162050" y="581025"/>
                  </a:cubicBezTo>
                  <a:cubicBezTo>
                    <a:pt x="1162050" y="661248"/>
                    <a:pt x="1145792" y="737673"/>
                    <a:pt x="1116390" y="807186"/>
                  </a:cubicBezTo>
                  <a:lnTo>
                    <a:pt x="1084047" y="866775"/>
                  </a:lnTo>
                  <a:lnTo>
                    <a:pt x="78004" y="866775"/>
                  </a:lnTo>
                  <a:lnTo>
                    <a:pt x="45660" y="807186"/>
                  </a:lnTo>
                  <a:cubicBezTo>
                    <a:pt x="16259" y="737673"/>
                    <a:pt x="0" y="661248"/>
                    <a:pt x="0" y="581025"/>
                  </a:cubicBezTo>
                  <a:cubicBezTo>
                    <a:pt x="0" y="260134"/>
                    <a:pt x="260134" y="0"/>
                    <a:pt x="581025" y="0"/>
                  </a:cubicBezTo>
                  <a:close/>
                </a:path>
              </a:pathLst>
            </a:cu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02</a:t>
              </a:r>
              <a:endParaRPr lang="zh-CN" altLang="en-US" sz="1400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2B2087F5-A3D9-46D5-B2AC-2144449DB04C}"/>
                </a:ext>
              </a:extLst>
            </p:cNvPr>
            <p:cNvSpPr/>
            <p:nvPr/>
          </p:nvSpPr>
          <p:spPr>
            <a:xfrm>
              <a:off x="1235261" y="3688093"/>
              <a:ext cx="2557986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3F2103A-8FF2-4D23-8251-F35E50678436}"/>
                </a:ext>
              </a:extLst>
            </p:cNvPr>
            <p:cNvSpPr txBox="1"/>
            <p:nvPr/>
          </p:nvSpPr>
          <p:spPr>
            <a:xfrm>
              <a:off x="1266373" y="4073266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4E097D62-FA19-4398-8993-58F433C4BF3B}"/>
                </a:ext>
              </a:extLst>
            </p:cNvPr>
            <p:cNvSpPr txBox="1"/>
            <p:nvPr/>
          </p:nvSpPr>
          <p:spPr>
            <a:xfrm>
              <a:off x="1235260" y="4292220"/>
              <a:ext cx="2883901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6DFCBF98-4D07-4E31-BEA9-C0AF13AF37DA}"/>
              </a:ext>
            </a:extLst>
          </p:cNvPr>
          <p:cNvGrpSpPr/>
          <p:nvPr/>
        </p:nvGrpSpPr>
        <p:grpSpPr>
          <a:xfrm>
            <a:off x="7983626" y="1390650"/>
            <a:ext cx="3334104" cy="4952743"/>
            <a:chOff x="874270" y="1390650"/>
            <a:chExt cx="3334104" cy="4952743"/>
          </a:xfrm>
        </p:grpSpPr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8BBF5883-820D-4B25-A772-FD24288F844C}"/>
                </a:ext>
              </a:extLst>
            </p:cNvPr>
            <p:cNvSpPr/>
            <p:nvPr/>
          </p:nvSpPr>
          <p:spPr>
            <a:xfrm>
              <a:off x="874270" y="1390650"/>
              <a:ext cx="3334104" cy="4943475"/>
            </a:xfrm>
            <a:prstGeom prst="roundRect">
              <a:avLst>
                <a:gd name="adj" fmla="val 3161"/>
              </a:avLst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</a:endParaRPr>
            </a:p>
          </p:txBody>
        </p:sp>
        <p:graphicFrame>
          <p:nvGraphicFramePr>
            <p:cNvPr id="28" name="图表 27">
              <a:extLst>
                <a:ext uri="{FF2B5EF4-FFF2-40B4-BE49-F238E27FC236}">
                  <a16:creationId xmlns:a16="http://schemas.microsoft.com/office/drawing/2014/main" id="{022C23C2-F528-4386-8627-CDF02D49B9B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40516112"/>
                </p:ext>
              </p:extLst>
            </p:nvPr>
          </p:nvGraphicFramePr>
          <p:xfrm>
            <a:off x="1241425" y="1704974"/>
            <a:ext cx="2673350" cy="181927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643F8179-5B94-4A8D-80C5-0A69AD0578D2}"/>
                </a:ext>
              </a:extLst>
            </p:cNvPr>
            <p:cNvSpPr/>
            <p:nvPr/>
          </p:nvSpPr>
          <p:spPr>
            <a:xfrm>
              <a:off x="2198422" y="5772150"/>
              <a:ext cx="765842" cy="571243"/>
            </a:xfrm>
            <a:custGeom>
              <a:avLst/>
              <a:gdLst>
                <a:gd name="connsiteX0" fmla="*/ 581025 w 1162050"/>
                <a:gd name="connsiteY0" fmla="*/ 0 h 866775"/>
                <a:gd name="connsiteX1" fmla="*/ 1162050 w 1162050"/>
                <a:gd name="connsiteY1" fmla="*/ 581025 h 866775"/>
                <a:gd name="connsiteX2" fmla="*/ 1116390 w 1162050"/>
                <a:gd name="connsiteY2" fmla="*/ 807186 h 866775"/>
                <a:gd name="connsiteX3" fmla="*/ 1084047 w 1162050"/>
                <a:gd name="connsiteY3" fmla="*/ 866775 h 866775"/>
                <a:gd name="connsiteX4" fmla="*/ 78004 w 1162050"/>
                <a:gd name="connsiteY4" fmla="*/ 866775 h 866775"/>
                <a:gd name="connsiteX5" fmla="*/ 45660 w 1162050"/>
                <a:gd name="connsiteY5" fmla="*/ 807186 h 866775"/>
                <a:gd name="connsiteX6" fmla="*/ 0 w 1162050"/>
                <a:gd name="connsiteY6" fmla="*/ 581025 h 866775"/>
                <a:gd name="connsiteX7" fmla="*/ 581025 w 1162050"/>
                <a:gd name="connsiteY7" fmla="*/ 0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2050" h="866775">
                  <a:moveTo>
                    <a:pt x="581025" y="0"/>
                  </a:moveTo>
                  <a:cubicBezTo>
                    <a:pt x="901916" y="0"/>
                    <a:pt x="1162050" y="260134"/>
                    <a:pt x="1162050" y="581025"/>
                  </a:cubicBezTo>
                  <a:cubicBezTo>
                    <a:pt x="1162050" y="661248"/>
                    <a:pt x="1145792" y="737673"/>
                    <a:pt x="1116390" y="807186"/>
                  </a:cubicBezTo>
                  <a:lnTo>
                    <a:pt x="1084047" y="866775"/>
                  </a:lnTo>
                  <a:lnTo>
                    <a:pt x="78004" y="866775"/>
                  </a:lnTo>
                  <a:lnTo>
                    <a:pt x="45660" y="807186"/>
                  </a:lnTo>
                  <a:cubicBezTo>
                    <a:pt x="16259" y="737673"/>
                    <a:pt x="0" y="661248"/>
                    <a:pt x="0" y="581025"/>
                  </a:cubicBezTo>
                  <a:cubicBezTo>
                    <a:pt x="0" y="260134"/>
                    <a:pt x="260134" y="0"/>
                    <a:pt x="581025" y="0"/>
                  </a:cubicBezTo>
                  <a:close/>
                </a:path>
              </a:pathLst>
            </a:cu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/>
                <a:t>03</a:t>
              </a:r>
              <a:endParaRPr lang="zh-CN" altLang="en-US" sz="1400" dirty="0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F542FA8-EEE1-40FC-A451-B313C221A589}"/>
                </a:ext>
              </a:extLst>
            </p:cNvPr>
            <p:cNvSpPr/>
            <p:nvPr/>
          </p:nvSpPr>
          <p:spPr>
            <a:xfrm>
              <a:off x="1235261" y="3688093"/>
              <a:ext cx="2557986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7835DA0A-5ADB-4DCE-9D98-F9032310BCAE}"/>
                </a:ext>
              </a:extLst>
            </p:cNvPr>
            <p:cNvSpPr txBox="1"/>
            <p:nvPr/>
          </p:nvSpPr>
          <p:spPr>
            <a:xfrm>
              <a:off x="1266373" y="4073266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B296A9BB-072E-44D5-95E1-9E756ADD1297}"/>
                </a:ext>
              </a:extLst>
            </p:cNvPr>
            <p:cNvSpPr txBox="1"/>
            <p:nvPr/>
          </p:nvSpPr>
          <p:spPr>
            <a:xfrm>
              <a:off x="1235260" y="4292220"/>
              <a:ext cx="2883901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您的正文已经简明扼要，但信息却错综复杂，需要用更多的文字来表述；但请您尽可能提炼思想的精髓，否则容易造成观者的阅读压力，适得其反。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9506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教学过程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D012B25-26A0-4D29-B732-1786BAF14364}"/>
              </a:ext>
            </a:extLst>
          </p:cNvPr>
          <p:cNvGrpSpPr/>
          <p:nvPr/>
        </p:nvGrpSpPr>
        <p:grpSpPr>
          <a:xfrm>
            <a:off x="976198" y="1609725"/>
            <a:ext cx="10239603" cy="4394800"/>
            <a:chOff x="1074871" y="1778475"/>
            <a:chExt cx="9935197" cy="4264150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F056A535-4266-4720-87AE-F3308AC1D709}"/>
                </a:ext>
              </a:extLst>
            </p:cNvPr>
            <p:cNvGrpSpPr/>
            <p:nvPr/>
          </p:nvGrpSpPr>
          <p:grpSpPr>
            <a:xfrm>
              <a:off x="1074871" y="1778475"/>
              <a:ext cx="4579140" cy="1236116"/>
              <a:chOff x="1154910" y="1939664"/>
              <a:chExt cx="4579140" cy="1236116"/>
            </a:xfrm>
          </p:grpSpPr>
          <p:sp>
            <p:nvSpPr>
              <p:cNvPr id="6" name="矩形: 圆角 5">
                <a:extLst>
                  <a:ext uri="{FF2B5EF4-FFF2-40B4-BE49-F238E27FC236}">
                    <a16:creationId xmlns:a16="http://schemas.microsoft.com/office/drawing/2014/main" id="{A7571127-EE9D-40B5-91E0-386E3A608997}"/>
                  </a:ext>
                </a:extLst>
              </p:cNvPr>
              <p:cNvSpPr/>
              <p:nvPr/>
            </p:nvSpPr>
            <p:spPr>
              <a:xfrm>
                <a:off x="1936024" y="2031958"/>
                <a:ext cx="3798026" cy="1095799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44FEB6E3-8EAB-45B3-9656-535C208324D6}"/>
                  </a:ext>
                </a:extLst>
              </p:cNvPr>
              <p:cNvGrpSpPr/>
              <p:nvPr/>
            </p:nvGrpSpPr>
            <p:grpSpPr>
              <a:xfrm>
                <a:off x="1154910" y="1939664"/>
                <a:ext cx="1055949" cy="1236116"/>
                <a:chOff x="1154910" y="1939664"/>
                <a:chExt cx="1055949" cy="1037968"/>
              </a:xfrm>
            </p:grpSpPr>
            <p:sp>
              <p:nvSpPr>
                <p:cNvPr id="14" name="矩形: 圆角 13">
                  <a:extLst>
                    <a:ext uri="{FF2B5EF4-FFF2-40B4-BE49-F238E27FC236}">
                      <a16:creationId xmlns:a16="http://schemas.microsoft.com/office/drawing/2014/main" id="{E098D37E-D6B5-491F-A948-C63D8FD248FB}"/>
                    </a:ext>
                  </a:extLst>
                </p:cNvPr>
                <p:cNvSpPr/>
                <p:nvPr/>
              </p:nvSpPr>
              <p:spPr>
                <a:xfrm>
                  <a:off x="1261971" y="1970444"/>
                  <a:ext cx="841829" cy="1007188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1600"/>
                </a:p>
              </p:txBody>
            </p:sp>
            <p:sp>
              <p:nvSpPr>
                <p:cNvPr id="15" name="矩形: 圆角 14">
                  <a:extLst>
                    <a:ext uri="{FF2B5EF4-FFF2-40B4-BE49-F238E27FC236}">
                      <a16:creationId xmlns:a16="http://schemas.microsoft.com/office/drawing/2014/main" id="{601B8FBA-2483-4229-9EE9-F4AF01F92880}"/>
                    </a:ext>
                  </a:extLst>
                </p:cNvPr>
                <p:cNvSpPr/>
                <p:nvPr/>
              </p:nvSpPr>
              <p:spPr>
                <a:xfrm>
                  <a:off x="1429746" y="1939664"/>
                  <a:ext cx="506278" cy="61557"/>
                </a:xfrm>
                <a:prstGeom prst="roundRect">
                  <a:avLst/>
                </a:prstGeom>
                <a:solidFill>
                  <a:srgbClr val="384D8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文本框 15">
                  <a:extLst>
                    <a:ext uri="{FF2B5EF4-FFF2-40B4-BE49-F238E27FC236}">
                      <a16:creationId xmlns:a16="http://schemas.microsoft.com/office/drawing/2014/main" id="{9944ADC4-9A14-46B1-90C7-D7B5C614C929}"/>
                    </a:ext>
                  </a:extLst>
                </p:cNvPr>
                <p:cNvSpPr txBox="1"/>
                <p:nvPr/>
              </p:nvSpPr>
              <p:spPr>
                <a:xfrm>
                  <a:off x="1154910" y="2181650"/>
                  <a:ext cx="1055949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defRPr sz="6600"/>
                  </a:lvl1pPr>
                </a:lstStyle>
                <a:p>
                  <a:r>
                    <a:rPr lang="en-US" altLang="zh-CN" sz="3200" spc="-300" dirty="0"/>
                    <a:t>01</a:t>
                  </a:r>
                  <a:endParaRPr lang="zh-CN" altLang="en-US" sz="3200" spc="-300" dirty="0"/>
                </a:p>
              </p:txBody>
            </p:sp>
          </p:grp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5EA56BBB-994A-4FFA-AE79-9BF8E8FB5308}"/>
                  </a:ext>
                </a:extLst>
              </p:cNvPr>
              <p:cNvSpPr/>
              <p:nvPr/>
            </p:nvSpPr>
            <p:spPr>
              <a:xfrm>
                <a:off x="2210859" y="2119866"/>
                <a:ext cx="162417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点击输入文字</a:t>
                </a: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72617776-25A8-40BC-9260-5D776348F773}"/>
                  </a:ext>
                </a:extLst>
              </p:cNvPr>
              <p:cNvSpPr txBox="1"/>
              <p:nvPr/>
            </p:nvSpPr>
            <p:spPr>
              <a:xfrm>
                <a:off x="3684921" y="2212199"/>
                <a:ext cx="1899013" cy="2154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9B225638-4A22-4A32-9518-51B7A46E260E}"/>
                  </a:ext>
                </a:extLst>
              </p:cNvPr>
              <p:cNvSpPr txBox="1"/>
              <p:nvPr/>
            </p:nvSpPr>
            <p:spPr>
              <a:xfrm>
                <a:off x="2218423" y="2413587"/>
                <a:ext cx="3447346" cy="621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200000"/>
                  </a:lnSpc>
                  <a:defRPr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defRPr>
                </a:lvl1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dirty="0"/>
                  <a:t>您的正文已经简明扼要，字字珠玑，但信息却错综复杂，需要用更多的文字来表述。</a:t>
                </a: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78455E0C-353A-4EFE-8A0B-71B31F10B957}"/>
                </a:ext>
              </a:extLst>
            </p:cNvPr>
            <p:cNvGrpSpPr/>
            <p:nvPr/>
          </p:nvGrpSpPr>
          <p:grpSpPr>
            <a:xfrm>
              <a:off x="1074871" y="3292492"/>
              <a:ext cx="4579140" cy="1236116"/>
              <a:chOff x="1154910" y="1939664"/>
              <a:chExt cx="4579140" cy="1236116"/>
            </a:xfrm>
          </p:grpSpPr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C8C0D97E-2854-4A60-B6E1-0BD1CB35DDB8}"/>
                  </a:ext>
                </a:extLst>
              </p:cNvPr>
              <p:cNvSpPr/>
              <p:nvPr/>
            </p:nvSpPr>
            <p:spPr>
              <a:xfrm>
                <a:off x="1936024" y="2031958"/>
                <a:ext cx="3798026" cy="1095799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204354CF-EF58-402A-A5E0-36EBCECA9411}"/>
                  </a:ext>
                </a:extLst>
              </p:cNvPr>
              <p:cNvGrpSpPr/>
              <p:nvPr/>
            </p:nvGrpSpPr>
            <p:grpSpPr>
              <a:xfrm>
                <a:off x="1154910" y="1939664"/>
                <a:ext cx="1055949" cy="1236116"/>
                <a:chOff x="1154910" y="1939664"/>
                <a:chExt cx="1055949" cy="1037968"/>
              </a:xfrm>
            </p:grpSpPr>
            <p:sp>
              <p:nvSpPr>
                <p:cNvPr id="23" name="矩形: 圆角 22">
                  <a:extLst>
                    <a:ext uri="{FF2B5EF4-FFF2-40B4-BE49-F238E27FC236}">
                      <a16:creationId xmlns:a16="http://schemas.microsoft.com/office/drawing/2014/main" id="{09E383E4-41C8-4EC1-BB16-7726D81D8B32}"/>
                    </a:ext>
                  </a:extLst>
                </p:cNvPr>
                <p:cNvSpPr/>
                <p:nvPr/>
              </p:nvSpPr>
              <p:spPr>
                <a:xfrm>
                  <a:off x="1261971" y="1970444"/>
                  <a:ext cx="841829" cy="1007188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1600"/>
                </a:p>
              </p:txBody>
            </p:sp>
            <p:sp>
              <p:nvSpPr>
                <p:cNvPr id="24" name="矩形: 圆角 23">
                  <a:extLst>
                    <a:ext uri="{FF2B5EF4-FFF2-40B4-BE49-F238E27FC236}">
                      <a16:creationId xmlns:a16="http://schemas.microsoft.com/office/drawing/2014/main" id="{A66D964B-D2F0-4D9A-BDE6-D11680547FF9}"/>
                    </a:ext>
                  </a:extLst>
                </p:cNvPr>
                <p:cNvSpPr/>
                <p:nvPr/>
              </p:nvSpPr>
              <p:spPr>
                <a:xfrm>
                  <a:off x="1429746" y="1939664"/>
                  <a:ext cx="506278" cy="61557"/>
                </a:xfrm>
                <a:prstGeom prst="round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0D097D58-DEF4-42C8-B3ED-F4449D62C1C3}"/>
                    </a:ext>
                  </a:extLst>
                </p:cNvPr>
                <p:cNvSpPr txBox="1"/>
                <p:nvPr/>
              </p:nvSpPr>
              <p:spPr>
                <a:xfrm>
                  <a:off x="1154910" y="2181650"/>
                  <a:ext cx="1055949" cy="49103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defRPr sz="6600"/>
                  </a:lvl1pPr>
                </a:lstStyle>
                <a:p>
                  <a:r>
                    <a:rPr lang="en-US" altLang="zh-CN" sz="3200" spc="-300" dirty="0"/>
                    <a:t>03</a:t>
                  </a:r>
                  <a:endParaRPr lang="zh-CN" altLang="en-US" sz="3200" spc="-300" dirty="0"/>
                </a:p>
              </p:txBody>
            </p:sp>
          </p:grp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DEC691D0-BF19-4875-A50C-437886351884}"/>
                  </a:ext>
                </a:extLst>
              </p:cNvPr>
              <p:cNvSpPr/>
              <p:nvPr/>
            </p:nvSpPr>
            <p:spPr>
              <a:xfrm>
                <a:off x="2210859" y="2119866"/>
                <a:ext cx="162417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点击输入文字</a:t>
                </a: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D122517D-C687-4D30-BDC7-3B961EF858FD}"/>
                  </a:ext>
                </a:extLst>
              </p:cNvPr>
              <p:cNvSpPr txBox="1"/>
              <p:nvPr/>
            </p:nvSpPr>
            <p:spPr>
              <a:xfrm>
                <a:off x="3684921" y="2212199"/>
                <a:ext cx="1899013" cy="2154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38BA4B42-B1EC-4672-BEE6-B5EFB33A5B98}"/>
                  </a:ext>
                </a:extLst>
              </p:cNvPr>
              <p:cNvSpPr txBox="1"/>
              <p:nvPr/>
            </p:nvSpPr>
            <p:spPr>
              <a:xfrm>
                <a:off x="2218423" y="2413587"/>
                <a:ext cx="3447346" cy="621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200000"/>
                  </a:lnSpc>
                  <a:defRPr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defRPr>
                </a:lvl1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dirty="0"/>
                  <a:t>您的正文已经简明扼要，字字珠玑，但信息却错综复杂，需要用更多的文字来表述。</a:t>
                </a:r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67930D55-2B17-44AE-A46A-1D033A705044}"/>
                </a:ext>
              </a:extLst>
            </p:cNvPr>
            <p:cNvGrpSpPr/>
            <p:nvPr/>
          </p:nvGrpSpPr>
          <p:grpSpPr>
            <a:xfrm>
              <a:off x="1074871" y="4806509"/>
              <a:ext cx="4579140" cy="1236116"/>
              <a:chOff x="1154910" y="1939664"/>
              <a:chExt cx="4579140" cy="1236116"/>
            </a:xfrm>
          </p:grpSpPr>
          <p:sp>
            <p:nvSpPr>
              <p:cNvPr id="27" name="矩形: 圆角 26">
                <a:extLst>
                  <a:ext uri="{FF2B5EF4-FFF2-40B4-BE49-F238E27FC236}">
                    <a16:creationId xmlns:a16="http://schemas.microsoft.com/office/drawing/2014/main" id="{E6EF7698-C6BD-46C0-A7E5-00308A3BB876}"/>
                  </a:ext>
                </a:extLst>
              </p:cNvPr>
              <p:cNvSpPr/>
              <p:nvPr/>
            </p:nvSpPr>
            <p:spPr>
              <a:xfrm>
                <a:off x="1936024" y="2031958"/>
                <a:ext cx="3798026" cy="1095799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B8F36FA-48AF-4A4A-B3C8-EB8E8C7F9935}"/>
                  </a:ext>
                </a:extLst>
              </p:cNvPr>
              <p:cNvGrpSpPr/>
              <p:nvPr/>
            </p:nvGrpSpPr>
            <p:grpSpPr>
              <a:xfrm>
                <a:off x="1154910" y="1939664"/>
                <a:ext cx="1055949" cy="1236116"/>
                <a:chOff x="1154910" y="1939664"/>
                <a:chExt cx="1055949" cy="1037968"/>
              </a:xfrm>
            </p:grpSpPr>
            <p:sp>
              <p:nvSpPr>
                <p:cNvPr id="32" name="矩形: 圆角 31">
                  <a:extLst>
                    <a:ext uri="{FF2B5EF4-FFF2-40B4-BE49-F238E27FC236}">
                      <a16:creationId xmlns:a16="http://schemas.microsoft.com/office/drawing/2014/main" id="{58ADB974-2220-4250-A4E7-27743F87A796}"/>
                    </a:ext>
                  </a:extLst>
                </p:cNvPr>
                <p:cNvSpPr/>
                <p:nvPr/>
              </p:nvSpPr>
              <p:spPr>
                <a:xfrm>
                  <a:off x="1261971" y="1970444"/>
                  <a:ext cx="841829" cy="1007188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1600"/>
                </a:p>
              </p:txBody>
            </p:sp>
            <p:sp>
              <p:nvSpPr>
                <p:cNvPr id="33" name="矩形: 圆角 32">
                  <a:extLst>
                    <a:ext uri="{FF2B5EF4-FFF2-40B4-BE49-F238E27FC236}">
                      <a16:creationId xmlns:a16="http://schemas.microsoft.com/office/drawing/2014/main" id="{1979C6B9-C10A-4B92-8E91-5F8E2C82C9A6}"/>
                    </a:ext>
                  </a:extLst>
                </p:cNvPr>
                <p:cNvSpPr/>
                <p:nvPr/>
              </p:nvSpPr>
              <p:spPr>
                <a:xfrm>
                  <a:off x="1429746" y="1939664"/>
                  <a:ext cx="506278" cy="61557"/>
                </a:xfrm>
                <a:prstGeom prst="roundRect">
                  <a:avLst/>
                </a:prstGeom>
                <a:solidFill>
                  <a:srgbClr val="384D8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4" name="文本框 33">
                  <a:extLst>
                    <a:ext uri="{FF2B5EF4-FFF2-40B4-BE49-F238E27FC236}">
                      <a16:creationId xmlns:a16="http://schemas.microsoft.com/office/drawing/2014/main" id="{EC42747D-FCBC-4964-8EC3-06921D9F787F}"/>
                    </a:ext>
                  </a:extLst>
                </p:cNvPr>
                <p:cNvSpPr txBox="1"/>
                <p:nvPr/>
              </p:nvSpPr>
              <p:spPr>
                <a:xfrm>
                  <a:off x="1154910" y="2181650"/>
                  <a:ext cx="1055949" cy="49103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defRPr sz="6600"/>
                  </a:lvl1pPr>
                </a:lstStyle>
                <a:p>
                  <a:r>
                    <a:rPr lang="en-US" altLang="zh-CN" sz="3200" spc="-300" dirty="0"/>
                    <a:t>05</a:t>
                  </a:r>
                  <a:endParaRPr lang="zh-CN" altLang="en-US" sz="3200" spc="-300" dirty="0"/>
                </a:p>
              </p:txBody>
            </p:sp>
          </p:grp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09792FF9-5301-4643-9326-DC04A33452D3}"/>
                  </a:ext>
                </a:extLst>
              </p:cNvPr>
              <p:cNvSpPr/>
              <p:nvPr/>
            </p:nvSpPr>
            <p:spPr>
              <a:xfrm>
                <a:off x="2210859" y="2119866"/>
                <a:ext cx="162417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点击输入文字</a:t>
                </a: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49A464CB-CCF0-49D0-93BA-CA3EBCB15850}"/>
                  </a:ext>
                </a:extLst>
              </p:cNvPr>
              <p:cNvSpPr txBox="1"/>
              <p:nvPr/>
            </p:nvSpPr>
            <p:spPr>
              <a:xfrm>
                <a:off x="3684921" y="2212199"/>
                <a:ext cx="1899013" cy="2154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66CB26E2-E256-47C7-8FCC-D06094A03868}"/>
                  </a:ext>
                </a:extLst>
              </p:cNvPr>
              <p:cNvSpPr txBox="1"/>
              <p:nvPr/>
            </p:nvSpPr>
            <p:spPr>
              <a:xfrm>
                <a:off x="2218423" y="2413587"/>
                <a:ext cx="3447346" cy="621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200000"/>
                  </a:lnSpc>
                  <a:defRPr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defRPr>
                </a:lvl1pPr>
              </a:lstStyle>
              <a:p>
                <a:pPr>
                  <a:lnSpc>
                    <a:spcPct val="150000"/>
                  </a:lnSpc>
                </a:pPr>
                <a:r>
                  <a:rPr lang="zh-CN" altLang="en-US" dirty="0"/>
                  <a:t>您的正文已经简明扼要，字字珠玑，但信息却错综复杂，需要用更多的文字来表述。</a:t>
                </a:r>
              </a:p>
            </p:txBody>
          </p:sp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60AC2E57-06B7-4622-B79F-F13FFE3BC9EC}"/>
                </a:ext>
              </a:extLst>
            </p:cNvPr>
            <p:cNvGrpSpPr/>
            <p:nvPr/>
          </p:nvGrpSpPr>
          <p:grpSpPr>
            <a:xfrm>
              <a:off x="6430928" y="1778475"/>
              <a:ext cx="4579140" cy="1236116"/>
              <a:chOff x="6430928" y="1778475"/>
              <a:chExt cx="4579140" cy="1236116"/>
            </a:xfrm>
          </p:grpSpPr>
          <p:sp>
            <p:nvSpPr>
              <p:cNvPr id="36" name="矩形: 圆角 35">
                <a:extLst>
                  <a:ext uri="{FF2B5EF4-FFF2-40B4-BE49-F238E27FC236}">
                    <a16:creationId xmlns:a16="http://schemas.microsoft.com/office/drawing/2014/main" id="{FB8DC040-C24A-431B-9285-C8D97BC6E994}"/>
                  </a:ext>
                </a:extLst>
              </p:cNvPr>
              <p:cNvSpPr/>
              <p:nvPr/>
            </p:nvSpPr>
            <p:spPr>
              <a:xfrm flipH="1">
                <a:off x="6430928" y="1870769"/>
                <a:ext cx="3798026" cy="1095799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C50381B7-6317-4C83-B9CA-9BD62CAC680B}"/>
                  </a:ext>
                </a:extLst>
              </p:cNvPr>
              <p:cNvGrpSpPr/>
              <p:nvPr/>
            </p:nvGrpSpPr>
            <p:grpSpPr>
              <a:xfrm flipH="1">
                <a:off x="9954119" y="1778475"/>
                <a:ext cx="1055949" cy="1236116"/>
                <a:chOff x="1154910" y="1939664"/>
                <a:chExt cx="1055949" cy="1037968"/>
              </a:xfrm>
            </p:grpSpPr>
            <p:sp>
              <p:nvSpPr>
                <p:cNvPr id="41" name="矩形: 圆角 40">
                  <a:extLst>
                    <a:ext uri="{FF2B5EF4-FFF2-40B4-BE49-F238E27FC236}">
                      <a16:creationId xmlns:a16="http://schemas.microsoft.com/office/drawing/2014/main" id="{C23C20FE-5AB4-4FA4-88FB-D6DE7D69F7B1}"/>
                    </a:ext>
                  </a:extLst>
                </p:cNvPr>
                <p:cNvSpPr/>
                <p:nvPr/>
              </p:nvSpPr>
              <p:spPr>
                <a:xfrm>
                  <a:off x="1261971" y="1970444"/>
                  <a:ext cx="841829" cy="1007188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1600"/>
                </a:p>
              </p:txBody>
            </p:sp>
            <p:sp>
              <p:nvSpPr>
                <p:cNvPr id="42" name="矩形: 圆角 41">
                  <a:extLst>
                    <a:ext uri="{FF2B5EF4-FFF2-40B4-BE49-F238E27FC236}">
                      <a16:creationId xmlns:a16="http://schemas.microsoft.com/office/drawing/2014/main" id="{05EE29A4-CDF2-4987-9CC1-F44F218E77F7}"/>
                    </a:ext>
                  </a:extLst>
                </p:cNvPr>
                <p:cNvSpPr/>
                <p:nvPr/>
              </p:nvSpPr>
              <p:spPr>
                <a:xfrm>
                  <a:off x="1429746" y="1939664"/>
                  <a:ext cx="506278" cy="61557"/>
                </a:xfrm>
                <a:prstGeom prst="round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" name="文本框 42">
                  <a:extLst>
                    <a:ext uri="{FF2B5EF4-FFF2-40B4-BE49-F238E27FC236}">
                      <a16:creationId xmlns:a16="http://schemas.microsoft.com/office/drawing/2014/main" id="{38AD62E1-23CC-4CDE-8878-61203398F545}"/>
                    </a:ext>
                  </a:extLst>
                </p:cNvPr>
                <p:cNvSpPr txBox="1"/>
                <p:nvPr/>
              </p:nvSpPr>
              <p:spPr>
                <a:xfrm>
                  <a:off x="1154910" y="2181650"/>
                  <a:ext cx="1055949" cy="49103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defRPr sz="6600"/>
                  </a:lvl1pPr>
                </a:lstStyle>
                <a:p>
                  <a:r>
                    <a:rPr lang="en-US" altLang="zh-CN" sz="3200" spc="-300" dirty="0"/>
                    <a:t>02</a:t>
                  </a:r>
                  <a:endParaRPr lang="zh-CN" altLang="en-US" sz="3200" spc="-300" dirty="0"/>
                </a:p>
              </p:txBody>
            </p:sp>
          </p:grp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6C43CE10-CE4E-4BA9-ACA2-2247850D479E}"/>
                  </a:ext>
                </a:extLst>
              </p:cNvPr>
              <p:cNvSpPr/>
              <p:nvPr/>
            </p:nvSpPr>
            <p:spPr>
              <a:xfrm flipH="1">
                <a:off x="8329941" y="1958677"/>
                <a:ext cx="162417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点击输入文字</a:t>
                </a:r>
              </a:p>
            </p:txBody>
          </p: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1841D6A6-8FE7-4B1C-83E9-90116B0DCDF6}"/>
                  </a:ext>
                </a:extLst>
              </p:cNvPr>
              <p:cNvSpPr txBox="1"/>
              <p:nvPr/>
            </p:nvSpPr>
            <p:spPr>
              <a:xfrm flipH="1">
                <a:off x="6581044" y="2051010"/>
                <a:ext cx="1899013" cy="2154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1BEBF21B-0B7F-4E68-956F-DA709E2947F9}"/>
                  </a:ext>
                </a:extLst>
              </p:cNvPr>
              <p:cNvSpPr txBox="1"/>
              <p:nvPr/>
            </p:nvSpPr>
            <p:spPr>
              <a:xfrm flipH="1">
                <a:off x="6499209" y="2252398"/>
                <a:ext cx="3447346" cy="621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200000"/>
                  </a:lnSpc>
                  <a:defRPr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defRPr>
                </a:lvl1pPr>
              </a:lstStyle>
              <a:p>
                <a:pPr algn="r">
                  <a:lnSpc>
                    <a:spcPct val="150000"/>
                  </a:lnSpc>
                </a:pPr>
                <a:r>
                  <a:rPr lang="zh-CN" altLang="en-US" dirty="0"/>
                  <a:t>您的正文已经简明扼要，字字珠玑，但信息却错综复杂，需要用更多的文字来表述。</a:t>
                </a:r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85DB5E2E-C21C-455A-A935-744626AB3ABD}"/>
                </a:ext>
              </a:extLst>
            </p:cNvPr>
            <p:cNvGrpSpPr/>
            <p:nvPr/>
          </p:nvGrpSpPr>
          <p:grpSpPr>
            <a:xfrm>
              <a:off x="6430928" y="3292492"/>
              <a:ext cx="4579140" cy="1236116"/>
              <a:chOff x="6430928" y="3292492"/>
              <a:chExt cx="4579140" cy="1236116"/>
            </a:xfrm>
          </p:grpSpPr>
          <p:sp>
            <p:nvSpPr>
              <p:cNvPr id="45" name="矩形: 圆角 44">
                <a:extLst>
                  <a:ext uri="{FF2B5EF4-FFF2-40B4-BE49-F238E27FC236}">
                    <a16:creationId xmlns:a16="http://schemas.microsoft.com/office/drawing/2014/main" id="{A5BBAEFC-1396-4AC1-946E-8BD5F15A0712}"/>
                  </a:ext>
                </a:extLst>
              </p:cNvPr>
              <p:cNvSpPr/>
              <p:nvPr/>
            </p:nvSpPr>
            <p:spPr>
              <a:xfrm flipH="1">
                <a:off x="6430928" y="3384786"/>
                <a:ext cx="3798026" cy="1095799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7E3C214B-8569-4FFE-9B0E-1C22781BB9C5}"/>
                  </a:ext>
                </a:extLst>
              </p:cNvPr>
              <p:cNvGrpSpPr/>
              <p:nvPr/>
            </p:nvGrpSpPr>
            <p:grpSpPr>
              <a:xfrm flipH="1">
                <a:off x="9954119" y="3292492"/>
                <a:ext cx="1055949" cy="1236116"/>
                <a:chOff x="1154910" y="1939664"/>
                <a:chExt cx="1055949" cy="1037968"/>
              </a:xfrm>
            </p:grpSpPr>
            <p:sp>
              <p:nvSpPr>
                <p:cNvPr id="50" name="矩形: 圆角 49">
                  <a:extLst>
                    <a:ext uri="{FF2B5EF4-FFF2-40B4-BE49-F238E27FC236}">
                      <a16:creationId xmlns:a16="http://schemas.microsoft.com/office/drawing/2014/main" id="{4F1398F7-C08E-49CF-B82D-F3315190AAAD}"/>
                    </a:ext>
                  </a:extLst>
                </p:cNvPr>
                <p:cNvSpPr/>
                <p:nvPr/>
              </p:nvSpPr>
              <p:spPr>
                <a:xfrm>
                  <a:off x="1261971" y="1970444"/>
                  <a:ext cx="841829" cy="1007188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1600"/>
                </a:p>
              </p:txBody>
            </p:sp>
            <p:sp>
              <p:nvSpPr>
                <p:cNvPr id="51" name="矩形: 圆角 50">
                  <a:extLst>
                    <a:ext uri="{FF2B5EF4-FFF2-40B4-BE49-F238E27FC236}">
                      <a16:creationId xmlns:a16="http://schemas.microsoft.com/office/drawing/2014/main" id="{B1297791-25BB-44B6-838F-6F5DA71D39B3}"/>
                    </a:ext>
                  </a:extLst>
                </p:cNvPr>
                <p:cNvSpPr/>
                <p:nvPr/>
              </p:nvSpPr>
              <p:spPr>
                <a:xfrm>
                  <a:off x="1429746" y="1939664"/>
                  <a:ext cx="506278" cy="61557"/>
                </a:xfrm>
                <a:prstGeom prst="roundRect">
                  <a:avLst/>
                </a:prstGeom>
                <a:solidFill>
                  <a:srgbClr val="384D8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1669CF6C-8E4B-4FDC-8FAF-844F839D21E1}"/>
                    </a:ext>
                  </a:extLst>
                </p:cNvPr>
                <p:cNvSpPr txBox="1"/>
                <p:nvPr/>
              </p:nvSpPr>
              <p:spPr>
                <a:xfrm>
                  <a:off x="1154910" y="2181650"/>
                  <a:ext cx="1055949" cy="49103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defRPr sz="6600"/>
                  </a:lvl1pPr>
                </a:lstStyle>
                <a:p>
                  <a:r>
                    <a:rPr lang="en-US" altLang="zh-CN" sz="3200" spc="-300" dirty="0"/>
                    <a:t>04</a:t>
                  </a:r>
                  <a:endParaRPr lang="zh-CN" altLang="en-US" sz="3200" spc="-300" dirty="0"/>
                </a:p>
              </p:txBody>
            </p:sp>
          </p:grp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936632C6-71E0-457A-AAD2-63C8F0483B93}"/>
                  </a:ext>
                </a:extLst>
              </p:cNvPr>
              <p:cNvSpPr/>
              <p:nvPr/>
            </p:nvSpPr>
            <p:spPr>
              <a:xfrm flipH="1">
                <a:off x="8329941" y="3472694"/>
                <a:ext cx="162417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点击输入文字</a:t>
                </a: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548E18B8-5734-4544-8C23-B6D939B20F8E}"/>
                  </a:ext>
                </a:extLst>
              </p:cNvPr>
              <p:cNvSpPr txBox="1"/>
              <p:nvPr/>
            </p:nvSpPr>
            <p:spPr>
              <a:xfrm flipH="1">
                <a:off x="6581044" y="3565027"/>
                <a:ext cx="1899013" cy="2154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</a:p>
            </p:txBody>
          </p:sp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3A942559-27AA-4FB2-9F05-075FF5C18836}"/>
                  </a:ext>
                </a:extLst>
              </p:cNvPr>
              <p:cNvSpPr txBox="1"/>
              <p:nvPr/>
            </p:nvSpPr>
            <p:spPr>
              <a:xfrm flipH="1">
                <a:off x="6499209" y="3766415"/>
                <a:ext cx="3447346" cy="621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200000"/>
                  </a:lnSpc>
                  <a:defRPr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defRPr>
                </a:lvl1pPr>
              </a:lstStyle>
              <a:p>
                <a:pPr algn="r">
                  <a:lnSpc>
                    <a:spcPct val="150000"/>
                  </a:lnSpc>
                </a:pPr>
                <a:r>
                  <a:rPr lang="zh-CN" altLang="en-US" dirty="0"/>
                  <a:t>您的正文已经简明扼要，字字珠玑，但信息却错综复杂，需要用更多的文字来表述。</a:t>
                </a:r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1256DA38-3D60-4268-BC9E-98F16C7DAFA8}"/>
                </a:ext>
              </a:extLst>
            </p:cNvPr>
            <p:cNvGrpSpPr/>
            <p:nvPr/>
          </p:nvGrpSpPr>
          <p:grpSpPr>
            <a:xfrm>
              <a:off x="6430928" y="4806509"/>
              <a:ext cx="4579140" cy="1236116"/>
              <a:chOff x="6430928" y="4806509"/>
              <a:chExt cx="4579140" cy="1236116"/>
            </a:xfrm>
          </p:grpSpPr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58AD78D6-0314-4EAE-AC48-413C5132A581}"/>
                  </a:ext>
                </a:extLst>
              </p:cNvPr>
              <p:cNvSpPr/>
              <p:nvPr/>
            </p:nvSpPr>
            <p:spPr>
              <a:xfrm flipH="1">
                <a:off x="6430928" y="4898803"/>
                <a:ext cx="3798026" cy="1095799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5" name="组合 54">
                <a:extLst>
                  <a:ext uri="{FF2B5EF4-FFF2-40B4-BE49-F238E27FC236}">
                    <a16:creationId xmlns:a16="http://schemas.microsoft.com/office/drawing/2014/main" id="{F83FF3ED-B0CB-49B5-AF22-8C043444B9A2}"/>
                  </a:ext>
                </a:extLst>
              </p:cNvPr>
              <p:cNvGrpSpPr/>
              <p:nvPr/>
            </p:nvGrpSpPr>
            <p:grpSpPr>
              <a:xfrm flipH="1">
                <a:off x="9954119" y="4806509"/>
                <a:ext cx="1055949" cy="1236116"/>
                <a:chOff x="1154910" y="1939664"/>
                <a:chExt cx="1055949" cy="1037968"/>
              </a:xfrm>
            </p:grpSpPr>
            <p:sp>
              <p:nvSpPr>
                <p:cNvPr id="59" name="矩形: 圆角 58">
                  <a:extLst>
                    <a:ext uri="{FF2B5EF4-FFF2-40B4-BE49-F238E27FC236}">
                      <a16:creationId xmlns:a16="http://schemas.microsoft.com/office/drawing/2014/main" id="{CEBFE56F-D106-4E3C-AE20-D6AAB9290BCD}"/>
                    </a:ext>
                  </a:extLst>
                </p:cNvPr>
                <p:cNvSpPr/>
                <p:nvPr/>
              </p:nvSpPr>
              <p:spPr>
                <a:xfrm>
                  <a:off x="1261971" y="1970444"/>
                  <a:ext cx="841829" cy="1007188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1600"/>
                </a:p>
              </p:txBody>
            </p:sp>
            <p:sp>
              <p:nvSpPr>
                <p:cNvPr id="60" name="矩形: 圆角 59">
                  <a:extLst>
                    <a:ext uri="{FF2B5EF4-FFF2-40B4-BE49-F238E27FC236}">
                      <a16:creationId xmlns:a16="http://schemas.microsoft.com/office/drawing/2014/main" id="{5ECADEB4-989E-4A91-9AED-1C459821F447}"/>
                    </a:ext>
                  </a:extLst>
                </p:cNvPr>
                <p:cNvSpPr/>
                <p:nvPr/>
              </p:nvSpPr>
              <p:spPr>
                <a:xfrm>
                  <a:off x="1429746" y="1939664"/>
                  <a:ext cx="506278" cy="61557"/>
                </a:xfrm>
                <a:prstGeom prst="round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1" name="文本框 60">
                  <a:extLst>
                    <a:ext uri="{FF2B5EF4-FFF2-40B4-BE49-F238E27FC236}">
                      <a16:creationId xmlns:a16="http://schemas.microsoft.com/office/drawing/2014/main" id="{C50BAA5C-92BD-4FF5-821D-3AAF859D5CF1}"/>
                    </a:ext>
                  </a:extLst>
                </p:cNvPr>
                <p:cNvSpPr txBox="1"/>
                <p:nvPr/>
              </p:nvSpPr>
              <p:spPr>
                <a:xfrm>
                  <a:off x="1154910" y="2181650"/>
                  <a:ext cx="1055949" cy="49103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defRPr sz="6600"/>
                  </a:lvl1pPr>
                </a:lstStyle>
                <a:p>
                  <a:r>
                    <a:rPr lang="en-US" altLang="zh-CN" sz="3200" spc="-300" dirty="0"/>
                    <a:t>06</a:t>
                  </a:r>
                  <a:endParaRPr lang="zh-CN" altLang="en-US" sz="3200" spc="-300" dirty="0"/>
                </a:p>
              </p:txBody>
            </p:sp>
          </p:grpSp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0F162158-AE22-49ED-885E-51EFF1F29AF0}"/>
                  </a:ext>
                </a:extLst>
              </p:cNvPr>
              <p:cNvSpPr/>
              <p:nvPr/>
            </p:nvSpPr>
            <p:spPr>
              <a:xfrm flipH="1">
                <a:off x="8329941" y="4986711"/>
                <a:ext cx="1624178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点击输入文字</a:t>
                </a:r>
              </a:p>
            </p:txBody>
          </p: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36E5ED6C-DAEF-45EE-B692-9EA4FBA930A2}"/>
                  </a:ext>
                </a:extLst>
              </p:cNvPr>
              <p:cNvSpPr txBox="1"/>
              <p:nvPr/>
            </p:nvSpPr>
            <p:spPr>
              <a:xfrm flipH="1">
                <a:off x="6581044" y="5079044"/>
                <a:ext cx="1899013" cy="2154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REPORT</a:t>
                </a:r>
                <a:r>
                  <a:rPr lang="en-US" altLang="zh-CN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id="{A9B78597-30B3-46ED-AD0D-F821C043BA4B}"/>
                  </a:ext>
                </a:extLst>
              </p:cNvPr>
              <p:cNvSpPr txBox="1"/>
              <p:nvPr/>
            </p:nvSpPr>
            <p:spPr>
              <a:xfrm flipH="1">
                <a:off x="6499209" y="5280432"/>
                <a:ext cx="3447346" cy="6211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lnSpc>
                    <a:spcPct val="200000"/>
                  </a:lnSpc>
                  <a:defRPr sz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defRPr>
                </a:lvl1pPr>
              </a:lstStyle>
              <a:p>
                <a:pPr algn="r">
                  <a:lnSpc>
                    <a:spcPct val="150000"/>
                  </a:lnSpc>
                </a:pPr>
                <a:r>
                  <a:rPr lang="zh-CN" altLang="en-US" dirty="0"/>
                  <a:t>您的正文已经简明扼要，字字珠玑，但信息却错综复杂，需要用更多的文字来表述。</a:t>
                </a:r>
              </a:p>
            </p:txBody>
          </p:sp>
        </p:grpSp>
        <p:sp>
          <p:nvSpPr>
            <p:cNvPr id="62" name="箭头: 左右 61">
              <a:extLst>
                <a:ext uri="{FF2B5EF4-FFF2-40B4-BE49-F238E27FC236}">
                  <a16:creationId xmlns:a16="http://schemas.microsoft.com/office/drawing/2014/main" id="{F36CBBEA-6C04-4876-9B52-71C62849B787}"/>
                </a:ext>
              </a:extLst>
            </p:cNvPr>
            <p:cNvSpPr/>
            <p:nvPr/>
          </p:nvSpPr>
          <p:spPr>
            <a:xfrm>
              <a:off x="5825141" y="2287902"/>
              <a:ext cx="439700" cy="253916"/>
            </a:xfrm>
            <a:prstGeom prst="left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箭头: 左右 62">
              <a:extLst>
                <a:ext uri="{FF2B5EF4-FFF2-40B4-BE49-F238E27FC236}">
                  <a16:creationId xmlns:a16="http://schemas.microsoft.com/office/drawing/2014/main" id="{429D6F61-DC8F-436B-8B36-2EA778F51693}"/>
                </a:ext>
              </a:extLst>
            </p:cNvPr>
            <p:cNvSpPr/>
            <p:nvPr/>
          </p:nvSpPr>
          <p:spPr>
            <a:xfrm>
              <a:off x="5825141" y="3801920"/>
              <a:ext cx="439700" cy="253916"/>
            </a:xfrm>
            <a:prstGeom prst="left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箭头: 左右 63">
              <a:extLst>
                <a:ext uri="{FF2B5EF4-FFF2-40B4-BE49-F238E27FC236}">
                  <a16:creationId xmlns:a16="http://schemas.microsoft.com/office/drawing/2014/main" id="{65C04396-AF1B-41C7-AB5E-C80C3DC7F901}"/>
                </a:ext>
              </a:extLst>
            </p:cNvPr>
            <p:cNvSpPr/>
            <p:nvPr/>
          </p:nvSpPr>
          <p:spPr>
            <a:xfrm>
              <a:off x="5825141" y="5315938"/>
              <a:ext cx="439700" cy="253916"/>
            </a:xfrm>
            <a:prstGeom prst="left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483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0AEC18DE-F40D-43C3-B64C-668777EE62D8}"/>
              </a:ext>
            </a:extLst>
          </p:cNvPr>
          <p:cNvSpPr/>
          <p:nvPr/>
        </p:nvSpPr>
        <p:spPr>
          <a:xfrm>
            <a:off x="1310812" y="1285912"/>
            <a:ext cx="9570376" cy="4286175"/>
          </a:xfrm>
          <a:prstGeom prst="roundRect">
            <a:avLst>
              <a:gd name="adj" fmla="val 6296"/>
            </a:avLst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4CE6E2F-EF8F-47C6-8EF3-8CE37FB670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45614"/>
          <a:stretch/>
        </p:blipFill>
        <p:spPr>
          <a:xfrm>
            <a:off x="7890620" y="4698275"/>
            <a:ext cx="2725148" cy="87381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F53BE80-8BC7-49DA-B599-69BF83B8D3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/>
          <a:stretch/>
        </p:blipFill>
        <p:spPr>
          <a:xfrm>
            <a:off x="1310812" y="1347034"/>
            <a:ext cx="2081964" cy="416392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C738535-EC03-4F6C-ADE1-DA4724EA98C9}"/>
              </a:ext>
            </a:extLst>
          </p:cNvPr>
          <p:cNvSpPr txBox="1"/>
          <p:nvPr/>
        </p:nvSpPr>
        <p:spPr>
          <a:xfrm>
            <a:off x="1405080" y="3198165"/>
            <a:ext cx="77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04</a:t>
            </a:r>
            <a:endParaRPr lang="zh-CN" altLang="en-US" sz="24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31D576A-E1F3-4FD0-907E-DEF01385F6CA}"/>
              </a:ext>
            </a:extLst>
          </p:cNvPr>
          <p:cNvSpPr/>
          <p:nvPr/>
        </p:nvSpPr>
        <p:spPr>
          <a:xfrm>
            <a:off x="9552009" y="1876921"/>
            <a:ext cx="1329179" cy="2828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6348344-A184-430D-A2E8-94C6A2D5C26C}"/>
              </a:ext>
            </a:extLst>
          </p:cNvPr>
          <p:cNvSpPr txBox="1"/>
          <p:nvPr/>
        </p:nvSpPr>
        <p:spPr>
          <a:xfrm>
            <a:off x="3940022" y="2967332"/>
            <a:ext cx="37522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/>
              <a:t>教学反思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7836924-00FB-4669-8D8D-C33AFF9EABDE}"/>
              </a:ext>
            </a:extLst>
          </p:cNvPr>
          <p:cNvSpPr txBox="1"/>
          <p:nvPr/>
        </p:nvSpPr>
        <p:spPr>
          <a:xfrm>
            <a:off x="7193198" y="3428997"/>
            <a:ext cx="1766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dirty="0">
                <a:sym typeface="+mn-lt"/>
              </a:rPr>
              <a:t>TEACHING </a:t>
            </a:r>
          </a:p>
          <a:p>
            <a:r>
              <a:rPr lang="en-US" altLang="zh-CN" dirty="0">
                <a:sym typeface="+mn-lt"/>
              </a:rPr>
              <a:t>COURSEWARE </a:t>
            </a:r>
          </a:p>
        </p:txBody>
      </p:sp>
    </p:spTree>
    <p:extLst>
      <p:ext uri="{BB962C8B-B14F-4D97-AF65-F5344CB8AC3E}">
        <p14:creationId xmlns:p14="http://schemas.microsoft.com/office/powerpoint/2010/main" val="924250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教学反思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152B3CED-44C5-49EF-A1EC-9753CD70DFFA}"/>
              </a:ext>
            </a:extLst>
          </p:cNvPr>
          <p:cNvGrpSpPr/>
          <p:nvPr/>
        </p:nvGrpSpPr>
        <p:grpSpPr>
          <a:xfrm>
            <a:off x="1289837" y="1600200"/>
            <a:ext cx="9612325" cy="4613901"/>
            <a:chOff x="1476090" y="1831717"/>
            <a:chExt cx="9249059" cy="4439534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32633E98-7BC7-480A-8235-9BABF1A5E331}"/>
                </a:ext>
              </a:extLst>
            </p:cNvPr>
            <p:cNvSpPr/>
            <p:nvPr/>
          </p:nvSpPr>
          <p:spPr>
            <a:xfrm>
              <a:off x="1751526" y="1831717"/>
              <a:ext cx="1028696" cy="1028696"/>
            </a:xfrm>
            <a:prstGeom prst="ellipse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5BAF0CC-3574-43B2-88C5-1B11D1DF5134}"/>
                </a:ext>
              </a:extLst>
            </p:cNvPr>
            <p:cNvSpPr/>
            <p:nvPr/>
          </p:nvSpPr>
          <p:spPr>
            <a:xfrm>
              <a:off x="3666589" y="1831717"/>
              <a:ext cx="1028696" cy="102869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60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61AC65F1-DC4D-4CEC-A676-5096C1A1EE40}"/>
                </a:ext>
              </a:extLst>
            </p:cNvPr>
            <p:cNvSpPr/>
            <p:nvPr/>
          </p:nvSpPr>
          <p:spPr>
            <a:xfrm>
              <a:off x="5581652" y="1831717"/>
              <a:ext cx="1028696" cy="102869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600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CE586859-F116-45C3-B2F6-E0E3A2C865A9}"/>
                </a:ext>
              </a:extLst>
            </p:cNvPr>
            <p:cNvSpPr/>
            <p:nvPr/>
          </p:nvSpPr>
          <p:spPr>
            <a:xfrm>
              <a:off x="7496715" y="1831717"/>
              <a:ext cx="1028696" cy="102869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600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53470EAA-D6A8-4989-80EC-7CC1891CD20C}"/>
                </a:ext>
              </a:extLst>
            </p:cNvPr>
            <p:cNvSpPr/>
            <p:nvPr/>
          </p:nvSpPr>
          <p:spPr>
            <a:xfrm>
              <a:off x="9411778" y="1831717"/>
              <a:ext cx="1028696" cy="102869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1600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5F5222CC-ED69-4189-87AC-763E59D900E1}"/>
                </a:ext>
              </a:extLst>
            </p:cNvPr>
            <p:cNvSpPr/>
            <p:nvPr/>
          </p:nvSpPr>
          <p:spPr>
            <a:xfrm>
              <a:off x="1963290" y="2046699"/>
              <a:ext cx="605167" cy="605085"/>
            </a:xfrm>
            <a:custGeom>
              <a:avLst/>
              <a:gdLst>
                <a:gd name="connsiteX0" fmla="*/ 1 w 2072432"/>
                <a:gd name="connsiteY0" fmla="*/ 1035792 h 2072153"/>
                <a:gd name="connsiteX1" fmla="*/ 1040914 w 2072432"/>
                <a:gd name="connsiteY1" fmla="*/ 15 h 2072153"/>
                <a:gd name="connsiteX2" fmla="*/ 2072432 w 2072432"/>
                <a:gd name="connsiteY2" fmla="*/ 1037483 h 2072153"/>
                <a:gd name="connsiteX3" fmla="*/ 1042292 w 2072432"/>
                <a:gd name="connsiteY3" fmla="*/ 2072133 h 2072153"/>
                <a:gd name="connsiteX4" fmla="*/ 1 w 2072432"/>
                <a:gd name="connsiteY4" fmla="*/ 1035792 h 2072153"/>
                <a:gd name="connsiteX5" fmla="*/ 1303585 w 2072432"/>
                <a:gd name="connsiteY5" fmla="*/ 1981132 h 2072153"/>
                <a:gd name="connsiteX6" fmla="*/ 1337217 w 2072432"/>
                <a:gd name="connsiteY6" fmla="*/ 1974806 h 2072153"/>
                <a:gd name="connsiteX7" fmla="*/ 1874396 w 2072432"/>
                <a:gd name="connsiteY7" fmla="*/ 1554620 h 2072153"/>
                <a:gd name="connsiteX8" fmla="*/ 1881974 w 2072432"/>
                <a:gd name="connsiteY8" fmla="*/ 1539088 h 2072153"/>
                <a:gd name="connsiteX9" fmla="*/ 1554982 w 2072432"/>
                <a:gd name="connsiteY9" fmla="*/ 1539088 h 2072153"/>
                <a:gd name="connsiteX10" fmla="*/ 1547655 w 2072432"/>
                <a:gd name="connsiteY10" fmla="*/ 1565330 h 2072153"/>
                <a:gd name="connsiteX11" fmla="*/ 1463730 w 2072432"/>
                <a:gd name="connsiteY11" fmla="*/ 1783346 h 2072153"/>
                <a:gd name="connsiteX12" fmla="*/ 1303585 w 2072432"/>
                <a:gd name="connsiteY12" fmla="*/ 1981633 h 2072153"/>
                <a:gd name="connsiteX13" fmla="*/ 1303898 w 2072432"/>
                <a:gd name="connsiteY13" fmla="*/ 1982447 h 2072153"/>
                <a:gd name="connsiteX14" fmla="*/ 1303585 w 2072432"/>
                <a:gd name="connsiteY14" fmla="*/ 1981132 h 2072153"/>
                <a:gd name="connsiteX15" fmla="*/ 802920 w 2072432"/>
                <a:gd name="connsiteY15" fmla="*/ 79493 h 2072153"/>
                <a:gd name="connsiteX16" fmla="*/ 782815 w 2072432"/>
                <a:gd name="connsiteY16" fmla="*/ 83063 h 2072153"/>
                <a:gd name="connsiteX17" fmla="*/ 195157 w 2072432"/>
                <a:gd name="connsiteY17" fmla="*/ 522351 h 2072153"/>
                <a:gd name="connsiteX18" fmla="*/ 190397 w 2072432"/>
                <a:gd name="connsiteY18" fmla="*/ 533812 h 2072153"/>
                <a:gd name="connsiteX19" fmla="*/ 541251 w 2072432"/>
                <a:gd name="connsiteY19" fmla="*/ 533812 h 2072153"/>
                <a:gd name="connsiteX20" fmla="*/ 547138 w 2072432"/>
                <a:gd name="connsiteY20" fmla="*/ 513645 h 2072153"/>
                <a:gd name="connsiteX21" fmla="*/ 610645 w 2072432"/>
                <a:gd name="connsiteY21" fmla="*/ 333834 h 2072153"/>
                <a:gd name="connsiteX22" fmla="*/ 796844 w 2072432"/>
                <a:gd name="connsiteY22" fmla="*/ 86946 h 2072153"/>
                <a:gd name="connsiteX23" fmla="*/ 802606 w 2072432"/>
                <a:gd name="connsiteY23" fmla="*/ 79180 h 2072153"/>
                <a:gd name="connsiteX24" fmla="*/ 805174 w 2072432"/>
                <a:gd name="connsiteY24" fmla="*/ 77489 h 2072153"/>
                <a:gd name="connsiteX25" fmla="*/ 802920 w 2072432"/>
                <a:gd name="connsiteY25" fmla="*/ 79493 h 2072153"/>
                <a:gd name="connsiteX26" fmla="*/ 1022939 w 2072432"/>
                <a:gd name="connsiteY26" fmla="*/ 586233 h 2072153"/>
                <a:gd name="connsiteX27" fmla="*/ 582336 w 2072432"/>
                <a:gd name="connsiteY27" fmla="*/ 586233 h 2072153"/>
                <a:gd name="connsiteX28" fmla="*/ 542817 w 2072432"/>
                <a:gd name="connsiteY28" fmla="*/ 1010114 h 2072153"/>
                <a:gd name="connsiteX29" fmla="*/ 1022939 w 2072432"/>
                <a:gd name="connsiteY29" fmla="*/ 1008110 h 2072153"/>
                <a:gd name="connsiteX30" fmla="*/ 1022939 w 2072432"/>
                <a:gd name="connsiteY30" fmla="*/ 586233 h 2072153"/>
                <a:gd name="connsiteX31" fmla="*/ 582775 w 2072432"/>
                <a:gd name="connsiteY31" fmla="*/ 1486604 h 2072153"/>
                <a:gd name="connsiteX32" fmla="*/ 1022250 w 2072432"/>
                <a:gd name="connsiteY32" fmla="*/ 1484725 h 2072153"/>
                <a:gd name="connsiteX33" fmla="*/ 1020622 w 2072432"/>
                <a:gd name="connsiteY33" fmla="*/ 1062911 h 2072153"/>
                <a:gd name="connsiteX34" fmla="*/ 541063 w 2072432"/>
                <a:gd name="connsiteY34" fmla="*/ 1064352 h 2072153"/>
                <a:gd name="connsiteX35" fmla="*/ 582775 w 2072432"/>
                <a:gd name="connsiteY35" fmla="*/ 1486604 h 2072153"/>
                <a:gd name="connsiteX36" fmla="*/ 1074860 w 2072432"/>
                <a:gd name="connsiteY36" fmla="*/ 1010365 h 2072153"/>
                <a:gd name="connsiteX37" fmla="*/ 1556109 w 2072432"/>
                <a:gd name="connsiteY37" fmla="*/ 1010365 h 2072153"/>
                <a:gd name="connsiteX38" fmla="*/ 1514085 w 2072432"/>
                <a:gd name="connsiteY38" fmla="*/ 586296 h 2072153"/>
                <a:gd name="connsiteX39" fmla="*/ 1074860 w 2072432"/>
                <a:gd name="connsiteY39" fmla="*/ 586296 h 2072153"/>
                <a:gd name="connsiteX40" fmla="*/ 1074860 w 2072432"/>
                <a:gd name="connsiteY40" fmla="*/ 1010365 h 2072153"/>
                <a:gd name="connsiteX41" fmla="*/ 1076300 w 2072432"/>
                <a:gd name="connsiteY41" fmla="*/ 1061972 h 2072153"/>
                <a:gd name="connsiteX42" fmla="*/ 1077177 w 2072432"/>
                <a:gd name="connsiteY42" fmla="*/ 1486541 h 2072153"/>
                <a:gd name="connsiteX43" fmla="*/ 1514711 w 2072432"/>
                <a:gd name="connsiteY43" fmla="*/ 1486541 h 2072153"/>
                <a:gd name="connsiteX44" fmla="*/ 1554982 w 2072432"/>
                <a:gd name="connsiteY44" fmla="*/ 1061972 h 2072153"/>
                <a:gd name="connsiteX45" fmla="*/ 1076300 w 2072432"/>
                <a:gd name="connsiteY45" fmla="*/ 1061972 h 2072153"/>
                <a:gd name="connsiteX46" fmla="*/ 489142 w 2072432"/>
                <a:gd name="connsiteY46" fmla="*/ 1010427 h 2072153"/>
                <a:gd name="connsiteX47" fmla="*/ 530228 w 2072432"/>
                <a:gd name="connsiteY47" fmla="*/ 586108 h 2072153"/>
                <a:gd name="connsiteX48" fmla="*/ 158894 w 2072432"/>
                <a:gd name="connsiteY48" fmla="*/ 586108 h 2072153"/>
                <a:gd name="connsiteX49" fmla="*/ 50919 w 2072432"/>
                <a:gd name="connsiteY49" fmla="*/ 1010427 h 2072153"/>
                <a:gd name="connsiteX50" fmla="*/ 489142 w 2072432"/>
                <a:gd name="connsiteY50" fmla="*/ 1010427 h 2072153"/>
                <a:gd name="connsiteX51" fmla="*/ 51859 w 2072432"/>
                <a:gd name="connsiteY51" fmla="*/ 1062285 h 2072153"/>
                <a:gd name="connsiteX52" fmla="*/ 51233 w 2072432"/>
                <a:gd name="connsiteY52" fmla="*/ 1075124 h 2072153"/>
                <a:gd name="connsiteX53" fmla="*/ 55053 w 2072432"/>
                <a:gd name="connsiteY53" fmla="*/ 1132431 h 2072153"/>
                <a:gd name="connsiteX54" fmla="*/ 152506 w 2072432"/>
                <a:gd name="connsiteY54" fmla="*/ 1473890 h 2072153"/>
                <a:gd name="connsiteX55" fmla="*/ 176180 w 2072432"/>
                <a:gd name="connsiteY55" fmla="*/ 1488295 h 2072153"/>
                <a:gd name="connsiteX56" fmla="*/ 515134 w 2072432"/>
                <a:gd name="connsiteY56" fmla="*/ 1487982 h 2072153"/>
                <a:gd name="connsiteX57" fmla="*/ 530165 w 2072432"/>
                <a:gd name="connsiteY57" fmla="*/ 1485853 h 2072153"/>
                <a:gd name="connsiteX58" fmla="*/ 488955 w 2072432"/>
                <a:gd name="connsiteY58" fmla="*/ 1062285 h 2072153"/>
                <a:gd name="connsiteX59" fmla="*/ 51859 w 2072432"/>
                <a:gd name="connsiteY59" fmla="*/ 1062285 h 2072153"/>
                <a:gd name="connsiteX60" fmla="*/ 1609032 w 2072432"/>
                <a:gd name="connsiteY60" fmla="*/ 1008861 h 2072153"/>
                <a:gd name="connsiteX61" fmla="*/ 2021639 w 2072432"/>
                <a:gd name="connsiteY61" fmla="*/ 1007922 h 2072153"/>
                <a:gd name="connsiteX62" fmla="*/ 1913540 w 2072432"/>
                <a:gd name="connsiteY62" fmla="*/ 586108 h 2072153"/>
                <a:gd name="connsiteX63" fmla="*/ 1566757 w 2072432"/>
                <a:gd name="connsiteY63" fmla="*/ 586108 h 2072153"/>
                <a:gd name="connsiteX64" fmla="*/ 1609032 w 2072432"/>
                <a:gd name="connsiteY64" fmla="*/ 1008861 h 2072153"/>
                <a:gd name="connsiteX65" fmla="*/ 2021702 w 2072432"/>
                <a:gd name="connsiteY65" fmla="*/ 1064352 h 2072153"/>
                <a:gd name="connsiteX66" fmla="*/ 1608969 w 2072432"/>
                <a:gd name="connsiteY66" fmla="*/ 1064665 h 2072153"/>
                <a:gd name="connsiteX67" fmla="*/ 1567007 w 2072432"/>
                <a:gd name="connsiteY67" fmla="*/ 1485289 h 2072153"/>
                <a:gd name="connsiteX68" fmla="*/ 1575274 w 2072432"/>
                <a:gd name="connsiteY68" fmla="*/ 1487731 h 2072153"/>
                <a:gd name="connsiteX69" fmla="*/ 1901891 w 2072432"/>
                <a:gd name="connsiteY69" fmla="*/ 1488233 h 2072153"/>
                <a:gd name="connsiteX70" fmla="*/ 1918613 w 2072432"/>
                <a:gd name="connsiteY70" fmla="*/ 1476208 h 2072153"/>
                <a:gd name="connsiteX71" fmla="*/ 2019072 w 2072432"/>
                <a:gd name="connsiteY71" fmla="*/ 1116773 h 2072153"/>
                <a:gd name="connsiteX72" fmla="*/ 2021702 w 2072432"/>
                <a:gd name="connsiteY72" fmla="*/ 1064352 h 2072153"/>
                <a:gd name="connsiteX73" fmla="*/ 1023064 w 2072432"/>
                <a:gd name="connsiteY73" fmla="*/ 50558 h 2072153"/>
                <a:gd name="connsiteX74" fmla="*/ 996447 w 2072432"/>
                <a:gd name="connsiteY74" fmla="*/ 52499 h 2072153"/>
                <a:gd name="connsiteX75" fmla="*/ 859099 w 2072432"/>
                <a:gd name="connsiteY75" fmla="*/ 104106 h 2072153"/>
                <a:gd name="connsiteX76" fmla="*/ 716991 w 2072432"/>
                <a:gd name="connsiteY76" fmla="*/ 244523 h 2072153"/>
                <a:gd name="connsiteX77" fmla="*/ 596866 w 2072432"/>
                <a:gd name="connsiteY77" fmla="*/ 519657 h 2072153"/>
                <a:gd name="connsiteX78" fmla="*/ 595050 w 2072432"/>
                <a:gd name="connsiteY78" fmla="*/ 532998 h 2072153"/>
                <a:gd name="connsiteX79" fmla="*/ 1023064 w 2072432"/>
                <a:gd name="connsiteY79" fmla="*/ 531244 h 2072153"/>
                <a:gd name="connsiteX80" fmla="*/ 1023064 w 2072432"/>
                <a:gd name="connsiteY80" fmla="*/ 50558 h 2072153"/>
                <a:gd name="connsiteX81" fmla="*/ 1022814 w 2072432"/>
                <a:gd name="connsiteY81" fmla="*/ 1541280 h 2072153"/>
                <a:gd name="connsiteX82" fmla="*/ 594424 w 2072432"/>
                <a:gd name="connsiteY82" fmla="*/ 1540466 h 2072153"/>
                <a:gd name="connsiteX83" fmla="*/ 598933 w 2072432"/>
                <a:gd name="connsiteY83" fmla="*/ 1560195 h 2072153"/>
                <a:gd name="connsiteX84" fmla="*/ 648724 w 2072432"/>
                <a:gd name="connsiteY84" fmla="*/ 1701425 h 2072153"/>
                <a:gd name="connsiteX85" fmla="*/ 768160 w 2072432"/>
                <a:gd name="connsiteY85" fmla="*/ 1891884 h 2072153"/>
                <a:gd name="connsiteX86" fmla="*/ 1007031 w 2072432"/>
                <a:gd name="connsiteY86" fmla="*/ 2020651 h 2072153"/>
                <a:gd name="connsiteX87" fmla="*/ 1022814 w 2072432"/>
                <a:gd name="connsiteY87" fmla="*/ 2020714 h 2072153"/>
                <a:gd name="connsiteX88" fmla="*/ 1022814 w 2072432"/>
                <a:gd name="connsiteY88" fmla="*/ 1541280 h 2072153"/>
                <a:gd name="connsiteX89" fmla="*/ 1502122 w 2072432"/>
                <a:gd name="connsiteY89" fmla="*/ 533687 h 2072153"/>
                <a:gd name="connsiteX90" fmla="*/ 1498678 w 2072432"/>
                <a:gd name="connsiteY90" fmla="*/ 515900 h 2072153"/>
                <a:gd name="connsiteX91" fmla="*/ 1450390 w 2072432"/>
                <a:gd name="connsiteY91" fmla="*/ 376422 h 2072153"/>
                <a:gd name="connsiteX92" fmla="*/ 1320119 w 2072432"/>
                <a:gd name="connsiteY92" fmla="*/ 171434 h 2072153"/>
                <a:gd name="connsiteX93" fmla="*/ 1128283 w 2072432"/>
                <a:gd name="connsiteY93" fmla="*/ 58324 h 2072153"/>
                <a:gd name="connsiteX94" fmla="*/ 1076488 w 2072432"/>
                <a:gd name="connsiteY94" fmla="*/ 52061 h 2072153"/>
                <a:gd name="connsiteX95" fmla="*/ 1077052 w 2072432"/>
                <a:gd name="connsiteY95" fmla="*/ 533749 h 2072153"/>
                <a:gd name="connsiteX96" fmla="*/ 1502122 w 2072432"/>
                <a:gd name="connsiteY96" fmla="*/ 533687 h 2072153"/>
                <a:gd name="connsiteX97" fmla="*/ 1076300 w 2072432"/>
                <a:gd name="connsiteY97" fmla="*/ 1538838 h 2072153"/>
                <a:gd name="connsiteX98" fmla="*/ 1077427 w 2072432"/>
                <a:gd name="connsiteY98" fmla="*/ 2020651 h 2072153"/>
                <a:gd name="connsiteX99" fmla="*/ 1147573 w 2072432"/>
                <a:gd name="connsiteY99" fmla="*/ 2008564 h 2072153"/>
                <a:gd name="connsiteX100" fmla="*/ 1352311 w 2072432"/>
                <a:gd name="connsiteY100" fmla="*/ 1864264 h 2072153"/>
                <a:gd name="connsiteX101" fmla="*/ 1500494 w 2072432"/>
                <a:gd name="connsiteY101" fmla="*/ 1551364 h 2072153"/>
                <a:gd name="connsiteX102" fmla="*/ 1500619 w 2072432"/>
                <a:gd name="connsiteY102" fmla="*/ 1538900 h 2072153"/>
                <a:gd name="connsiteX103" fmla="*/ 1076300 w 2072432"/>
                <a:gd name="connsiteY103" fmla="*/ 1538838 h 2072153"/>
                <a:gd name="connsiteX104" fmla="*/ 188768 w 2072432"/>
                <a:gd name="connsiteY104" fmla="*/ 1539088 h 2072153"/>
                <a:gd name="connsiteX105" fmla="*/ 451377 w 2072432"/>
                <a:gd name="connsiteY105" fmla="*/ 1829441 h 2072153"/>
                <a:gd name="connsiteX106" fmla="*/ 802794 w 2072432"/>
                <a:gd name="connsiteY106" fmla="*/ 1992530 h 2072153"/>
                <a:gd name="connsiteX107" fmla="*/ 792836 w 2072432"/>
                <a:gd name="connsiteY107" fmla="*/ 1982071 h 2072153"/>
                <a:gd name="connsiteX108" fmla="*/ 711041 w 2072432"/>
                <a:gd name="connsiteY108" fmla="*/ 1901529 h 2072153"/>
                <a:gd name="connsiteX109" fmla="*/ 568307 w 2072432"/>
                <a:gd name="connsiteY109" fmla="*/ 1628336 h 2072153"/>
                <a:gd name="connsiteX110" fmla="*/ 541439 w 2072432"/>
                <a:gd name="connsiteY110" fmla="*/ 1539151 h 2072153"/>
                <a:gd name="connsiteX111" fmla="*/ 188768 w 2072432"/>
                <a:gd name="connsiteY111" fmla="*/ 1539088 h 2072153"/>
                <a:gd name="connsiteX112" fmla="*/ 1885356 w 2072432"/>
                <a:gd name="connsiteY112" fmla="*/ 534188 h 2072153"/>
                <a:gd name="connsiteX113" fmla="*/ 1306090 w 2072432"/>
                <a:gd name="connsiteY113" fmla="*/ 87447 h 2072153"/>
                <a:gd name="connsiteX114" fmla="*/ 1306466 w 2072432"/>
                <a:gd name="connsiteY114" fmla="*/ 91330 h 2072153"/>
                <a:gd name="connsiteX115" fmla="*/ 1313793 w 2072432"/>
                <a:gd name="connsiteY115" fmla="*/ 98407 h 2072153"/>
                <a:gd name="connsiteX116" fmla="*/ 1437300 w 2072432"/>
                <a:gd name="connsiteY116" fmla="*/ 243020 h 2072153"/>
                <a:gd name="connsiteX117" fmla="*/ 1547655 w 2072432"/>
                <a:gd name="connsiteY117" fmla="*/ 507257 h 2072153"/>
                <a:gd name="connsiteX118" fmla="*/ 1555859 w 2072432"/>
                <a:gd name="connsiteY118" fmla="*/ 534250 h 2072153"/>
                <a:gd name="connsiteX119" fmla="*/ 1885356 w 2072432"/>
                <a:gd name="connsiteY119" fmla="*/ 534188 h 20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072432" h="2072153">
                  <a:moveTo>
                    <a:pt x="1" y="1035792"/>
                  </a:moveTo>
                  <a:cubicBezTo>
                    <a:pt x="1" y="464230"/>
                    <a:pt x="463527" y="-3054"/>
                    <a:pt x="1040914" y="15"/>
                  </a:cubicBezTo>
                  <a:cubicBezTo>
                    <a:pt x="1608343" y="3021"/>
                    <a:pt x="2073059" y="460221"/>
                    <a:pt x="2072432" y="1037483"/>
                  </a:cubicBezTo>
                  <a:cubicBezTo>
                    <a:pt x="2071806" y="1604474"/>
                    <a:pt x="1619366" y="2068563"/>
                    <a:pt x="1042292" y="2072133"/>
                  </a:cubicBezTo>
                  <a:cubicBezTo>
                    <a:pt x="449373" y="2075766"/>
                    <a:pt x="-876" y="1596019"/>
                    <a:pt x="1" y="1035792"/>
                  </a:cubicBezTo>
                  <a:close/>
                  <a:moveTo>
                    <a:pt x="1303585" y="1981132"/>
                  </a:moveTo>
                  <a:cubicBezTo>
                    <a:pt x="1314796" y="1979065"/>
                    <a:pt x="1326508" y="1978313"/>
                    <a:pt x="1337217" y="1974806"/>
                  </a:cubicBezTo>
                  <a:cubicBezTo>
                    <a:pt x="1566444" y="1898961"/>
                    <a:pt x="1745566" y="1758857"/>
                    <a:pt x="1874396" y="1554620"/>
                  </a:cubicBezTo>
                  <a:cubicBezTo>
                    <a:pt x="1877152" y="1550236"/>
                    <a:pt x="1878968" y="1545289"/>
                    <a:pt x="1881974" y="1539088"/>
                  </a:cubicBezTo>
                  <a:cubicBezTo>
                    <a:pt x="1771933" y="1539088"/>
                    <a:pt x="1664084" y="1539088"/>
                    <a:pt x="1554982" y="1539088"/>
                  </a:cubicBezTo>
                  <a:cubicBezTo>
                    <a:pt x="1552352" y="1548357"/>
                    <a:pt x="1549909" y="1556813"/>
                    <a:pt x="1547655" y="1565330"/>
                  </a:cubicBezTo>
                  <a:cubicBezTo>
                    <a:pt x="1527237" y="1640925"/>
                    <a:pt x="1500619" y="1714140"/>
                    <a:pt x="1463730" y="1783346"/>
                  </a:cubicBezTo>
                  <a:cubicBezTo>
                    <a:pt x="1423020" y="1859629"/>
                    <a:pt x="1372478" y="1928084"/>
                    <a:pt x="1303585" y="1981633"/>
                  </a:cubicBezTo>
                  <a:lnTo>
                    <a:pt x="1303898" y="1982447"/>
                  </a:lnTo>
                  <a:cubicBezTo>
                    <a:pt x="1303835" y="1982447"/>
                    <a:pt x="1303585" y="1981132"/>
                    <a:pt x="1303585" y="1981132"/>
                  </a:cubicBezTo>
                  <a:close/>
                  <a:moveTo>
                    <a:pt x="802920" y="79493"/>
                  </a:moveTo>
                  <a:cubicBezTo>
                    <a:pt x="796218" y="80620"/>
                    <a:pt x="789329" y="81246"/>
                    <a:pt x="782815" y="83063"/>
                  </a:cubicBezTo>
                  <a:cubicBezTo>
                    <a:pt x="530228" y="153584"/>
                    <a:pt x="334509" y="300327"/>
                    <a:pt x="195157" y="522351"/>
                  </a:cubicBezTo>
                  <a:cubicBezTo>
                    <a:pt x="193153" y="525545"/>
                    <a:pt x="192150" y="529428"/>
                    <a:pt x="190397" y="533812"/>
                  </a:cubicBezTo>
                  <a:cubicBezTo>
                    <a:pt x="308204" y="533812"/>
                    <a:pt x="424383" y="533812"/>
                    <a:pt x="541251" y="533812"/>
                  </a:cubicBezTo>
                  <a:cubicBezTo>
                    <a:pt x="543380" y="526547"/>
                    <a:pt x="545447" y="520158"/>
                    <a:pt x="547138" y="513645"/>
                  </a:cubicBezTo>
                  <a:cubicBezTo>
                    <a:pt x="563359" y="451954"/>
                    <a:pt x="583902" y="391767"/>
                    <a:pt x="610645" y="333834"/>
                  </a:cubicBezTo>
                  <a:cubicBezTo>
                    <a:pt x="654799" y="238072"/>
                    <a:pt x="712732" y="152645"/>
                    <a:pt x="796844" y="86946"/>
                  </a:cubicBezTo>
                  <a:cubicBezTo>
                    <a:pt x="799287" y="85004"/>
                    <a:pt x="800727" y="81810"/>
                    <a:pt x="802606" y="79180"/>
                  </a:cubicBezTo>
                  <a:cubicBezTo>
                    <a:pt x="803483" y="78616"/>
                    <a:pt x="804297" y="78052"/>
                    <a:pt x="805174" y="77489"/>
                  </a:cubicBezTo>
                  <a:cubicBezTo>
                    <a:pt x="804423" y="78115"/>
                    <a:pt x="803671" y="78804"/>
                    <a:pt x="802920" y="79493"/>
                  </a:cubicBezTo>
                  <a:close/>
                  <a:moveTo>
                    <a:pt x="1022939" y="586233"/>
                  </a:moveTo>
                  <a:cubicBezTo>
                    <a:pt x="874318" y="586233"/>
                    <a:pt x="728077" y="586233"/>
                    <a:pt x="582336" y="586233"/>
                  </a:cubicBezTo>
                  <a:cubicBezTo>
                    <a:pt x="555969" y="669156"/>
                    <a:pt x="529226" y="963141"/>
                    <a:pt x="542817" y="1010114"/>
                  </a:cubicBezTo>
                  <a:cubicBezTo>
                    <a:pt x="577013" y="1014060"/>
                    <a:pt x="1007720" y="1012431"/>
                    <a:pt x="1022939" y="1008110"/>
                  </a:cubicBezTo>
                  <a:cubicBezTo>
                    <a:pt x="1022939" y="868131"/>
                    <a:pt x="1022939" y="727965"/>
                    <a:pt x="1022939" y="586233"/>
                  </a:cubicBezTo>
                  <a:close/>
                  <a:moveTo>
                    <a:pt x="582775" y="1486604"/>
                  </a:moveTo>
                  <a:cubicBezTo>
                    <a:pt x="621605" y="1490675"/>
                    <a:pt x="1007470" y="1488921"/>
                    <a:pt x="1022250" y="1484725"/>
                  </a:cubicBezTo>
                  <a:cubicBezTo>
                    <a:pt x="1026196" y="1455477"/>
                    <a:pt x="1024756" y="1077066"/>
                    <a:pt x="1020622" y="1062911"/>
                  </a:cubicBezTo>
                  <a:cubicBezTo>
                    <a:pt x="993754" y="1059028"/>
                    <a:pt x="555906" y="1060343"/>
                    <a:pt x="541063" y="1064352"/>
                  </a:cubicBezTo>
                  <a:cubicBezTo>
                    <a:pt x="530040" y="1124790"/>
                    <a:pt x="559351" y="1424037"/>
                    <a:pt x="582775" y="1486604"/>
                  </a:cubicBezTo>
                  <a:close/>
                  <a:moveTo>
                    <a:pt x="1074860" y="1010365"/>
                  </a:moveTo>
                  <a:cubicBezTo>
                    <a:pt x="1236696" y="1010365"/>
                    <a:pt x="1396465" y="1010365"/>
                    <a:pt x="1556109" y="1010365"/>
                  </a:cubicBezTo>
                  <a:cubicBezTo>
                    <a:pt x="1564377" y="939029"/>
                    <a:pt x="1540264" y="659009"/>
                    <a:pt x="1514085" y="586296"/>
                  </a:cubicBezTo>
                  <a:cubicBezTo>
                    <a:pt x="1368157" y="586296"/>
                    <a:pt x="1222041" y="586296"/>
                    <a:pt x="1074860" y="586296"/>
                  </a:cubicBezTo>
                  <a:cubicBezTo>
                    <a:pt x="1074860" y="727903"/>
                    <a:pt x="1074860" y="868006"/>
                    <a:pt x="1074860" y="1010365"/>
                  </a:cubicBezTo>
                  <a:close/>
                  <a:moveTo>
                    <a:pt x="1076300" y="1061972"/>
                  </a:moveTo>
                  <a:cubicBezTo>
                    <a:pt x="1071979" y="1088464"/>
                    <a:pt x="1073043" y="1470821"/>
                    <a:pt x="1077177" y="1486541"/>
                  </a:cubicBezTo>
                  <a:cubicBezTo>
                    <a:pt x="1223042" y="1486541"/>
                    <a:pt x="1369096" y="1486541"/>
                    <a:pt x="1514711" y="1486541"/>
                  </a:cubicBezTo>
                  <a:cubicBezTo>
                    <a:pt x="1542018" y="1397231"/>
                    <a:pt x="1566882" y="1106690"/>
                    <a:pt x="1554982" y="1061972"/>
                  </a:cubicBezTo>
                  <a:cubicBezTo>
                    <a:pt x="1395839" y="1061972"/>
                    <a:pt x="1236571" y="1061972"/>
                    <a:pt x="1076300" y="1061972"/>
                  </a:cubicBezTo>
                  <a:close/>
                  <a:moveTo>
                    <a:pt x="489142" y="1010427"/>
                  </a:moveTo>
                  <a:cubicBezTo>
                    <a:pt x="488015" y="867442"/>
                    <a:pt x="502984" y="726901"/>
                    <a:pt x="530228" y="586108"/>
                  </a:cubicBezTo>
                  <a:cubicBezTo>
                    <a:pt x="405531" y="586108"/>
                    <a:pt x="282526" y="586108"/>
                    <a:pt x="158894" y="586108"/>
                  </a:cubicBezTo>
                  <a:cubicBezTo>
                    <a:pt x="90690" y="719197"/>
                    <a:pt x="54051" y="859802"/>
                    <a:pt x="50919" y="1010427"/>
                  </a:cubicBezTo>
                  <a:cubicBezTo>
                    <a:pt x="197912" y="1010427"/>
                    <a:pt x="342087" y="1010427"/>
                    <a:pt x="489142" y="1010427"/>
                  </a:cubicBezTo>
                  <a:close/>
                  <a:moveTo>
                    <a:pt x="51859" y="1062285"/>
                  </a:moveTo>
                  <a:cubicBezTo>
                    <a:pt x="51546" y="1068423"/>
                    <a:pt x="50982" y="1071805"/>
                    <a:pt x="51233" y="1075124"/>
                  </a:cubicBezTo>
                  <a:cubicBezTo>
                    <a:pt x="52423" y="1094226"/>
                    <a:pt x="53362" y="1113391"/>
                    <a:pt x="55053" y="1132431"/>
                  </a:cubicBezTo>
                  <a:cubicBezTo>
                    <a:pt x="65825" y="1252430"/>
                    <a:pt x="99270" y="1365916"/>
                    <a:pt x="152506" y="1473890"/>
                  </a:cubicBezTo>
                  <a:cubicBezTo>
                    <a:pt x="157892" y="1484788"/>
                    <a:pt x="164405" y="1488295"/>
                    <a:pt x="176180" y="1488295"/>
                  </a:cubicBezTo>
                  <a:cubicBezTo>
                    <a:pt x="289165" y="1487919"/>
                    <a:pt x="402149" y="1488107"/>
                    <a:pt x="515134" y="1487982"/>
                  </a:cubicBezTo>
                  <a:cubicBezTo>
                    <a:pt x="519581" y="1487982"/>
                    <a:pt x="524028" y="1486730"/>
                    <a:pt x="530165" y="1485853"/>
                  </a:cubicBezTo>
                  <a:cubicBezTo>
                    <a:pt x="502796" y="1345373"/>
                    <a:pt x="488266" y="1204894"/>
                    <a:pt x="488955" y="1062285"/>
                  </a:cubicBezTo>
                  <a:cubicBezTo>
                    <a:pt x="341899" y="1062285"/>
                    <a:pt x="197724" y="1062285"/>
                    <a:pt x="51859" y="1062285"/>
                  </a:cubicBezTo>
                  <a:close/>
                  <a:moveTo>
                    <a:pt x="1609032" y="1008861"/>
                  </a:moveTo>
                  <a:cubicBezTo>
                    <a:pt x="1634711" y="1013371"/>
                    <a:pt x="2006045" y="1012431"/>
                    <a:pt x="2021639" y="1007922"/>
                  </a:cubicBezTo>
                  <a:cubicBezTo>
                    <a:pt x="2017819" y="858737"/>
                    <a:pt x="1981994" y="717756"/>
                    <a:pt x="1913540" y="586108"/>
                  </a:cubicBezTo>
                  <a:cubicBezTo>
                    <a:pt x="1797235" y="586108"/>
                    <a:pt x="1683124" y="586108"/>
                    <a:pt x="1566757" y="586108"/>
                  </a:cubicBezTo>
                  <a:cubicBezTo>
                    <a:pt x="1594815" y="726963"/>
                    <a:pt x="1607779" y="867630"/>
                    <a:pt x="1609032" y="1008861"/>
                  </a:cubicBezTo>
                  <a:close/>
                  <a:moveTo>
                    <a:pt x="2021702" y="1064352"/>
                  </a:moveTo>
                  <a:cubicBezTo>
                    <a:pt x="2001723" y="1059717"/>
                    <a:pt x="1627884" y="1059905"/>
                    <a:pt x="1608969" y="1064665"/>
                  </a:cubicBezTo>
                  <a:cubicBezTo>
                    <a:pt x="1607842" y="1205770"/>
                    <a:pt x="1594564" y="1346375"/>
                    <a:pt x="1567007" y="1485289"/>
                  </a:cubicBezTo>
                  <a:cubicBezTo>
                    <a:pt x="1571454" y="1486667"/>
                    <a:pt x="1573333" y="1487731"/>
                    <a:pt x="1575274" y="1487731"/>
                  </a:cubicBezTo>
                  <a:cubicBezTo>
                    <a:pt x="1684125" y="1487919"/>
                    <a:pt x="1793039" y="1487857"/>
                    <a:pt x="1901891" y="1488233"/>
                  </a:cubicBezTo>
                  <a:cubicBezTo>
                    <a:pt x="1911222" y="1488233"/>
                    <a:pt x="1914980" y="1483473"/>
                    <a:pt x="1918613" y="1476208"/>
                  </a:cubicBezTo>
                  <a:cubicBezTo>
                    <a:pt x="1975356" y="1362847"/>
                    <a:pt x="2008988" y="1243098"/>
                    <a:pt x="2019072" y="1116773"/>
                  </a:cubicBezTo>
                  <a:cubicBezTo>
                    <a:pt x="2020512" y="1099237"/>
                    <a:pt x="2020888" y="1081575"/>
                    <a:pt x="2021702" y="1064352"/>
                  </a:cubicBezTo>
                  <a:close/>
                  <a:moveTo>
                    <a:pt x="1023064" y="50558"/>
                  </a:moveTo>
                  <a:cubicBezTo>
                    <a:pt x="1012668" y="51247"/>
                    <a:pt x="1004463" y="51247"/>
                    <a:pt x="996447" y="52499"/>
                  </a:cubicBezTo>
                  <a:cubicBezTo>
                    <a:pt x="947157" y="60265"/>
                    <a:pt x="901374" y="77739"/>
                    <a:pt x="859099" y="104106"/>
                  </a:cubicBezTo>
                  <a:cubicBezTo>
                    <a:pt x="801229" y="140244"/>
                    <a:pt x="755133" y="188469"/>
                    <a:pt x="716991" y="244523"/>
                  </a:cubicBezTo>
                  <a:cubicBezTo>
                    <a:pt x="659747" y="328698"/>
                    <a:pt x="622545" y="421641"/>
                    <a:pt x="596866" y="519657"/>
                  </a:cubicBezTo>
                  <a:cubicBezTo>
                    <a:pt x="595739" y="523979"/>
                    <a:pt x="595614" y="528551"/>
                    <a:pt x="595050" y="532998"/>
                  </a:cubicBezTo>
                  <a:cubicBezTo>
                    <a:pt x="627806" y="537068"/>
                    <a:pt x="1007908" y="535503"/>
                    <a:pt x="1023064" y="531244"/>
                  </a:cubicBezTo>
                  <a:cubicBezTo>
                    <a:pt x="1023064" y="372226"/>
                    <a:pt x="1023064" y="212958"/>
                    <a:pt x="1023064" y="50558"/>
                  </a:cubicBezTo>
                  <a:close/>
                  <a:moveTo>
                    <a:pt x="1022814" y="1541280"/>
                  </a:moveTo>
                  <a:cubicBezTo>
                    <a:pt x="1005904" y="1537021"/>
                    <a:pt x="615969" y="1536332"/>
                    <a:pt x="594424" y="1540466"/>
                  </a:cubicBezTo>
                  <a:cubicBezTo>
                    <a:pt x="595927" y="1547042"/>
                    <a:pt x="596741" y="1553869"/>
                    <a:pt x="598933" y="1560195"/>
                  </a:cubicBezTo>
                  <a:cubicBezTo>
                    <a:pt x="615217" y="1607355"/>
                    <a:pt x="629935" y="1655267"/>
                    <a:pt x="648724" y="1701425"/>
                  </a:cubicBezTo>
                  <a:cubicBezTo>
                    <a:pt x="677284" y="1771697"/>
                    <a:pt x="716428" y="1836018"/>
                    <a:pt x="768160" y="1891884"/>
                  </a:cubicBezTo>
                  <a:cubicBezTo>
                    <a:pt x="833045" y="1961904"/>
                    <a:pt x="910706" y="2008814"/>
                    <a:pt x="1007031" y="2020651"/>
                  </a:cubicBezTo>
                  <a:cubicBezTo>
                    <a:pt x="1012041" y="2021278"/>
                    <a:pt x="1017240" y="2020714"/>
                    <a:pt x="1022814" y="2020714"/>
                  </a:cubicBezTo>
                  <a:cubicBezTo>
                    <a:pt x="1022814" y="1859629"/>
                    <a:pt x="1022814" y="1700298"/>
                    <a:pt x="1022814" y="1541280"/>
                  </a:cubicBezTo>
                  <a:close/>
                  <a:moveTo>
                    <a:pt x="1502122" y="533687"/>
                  </a:moveTo>
                  <a:cubicBezTo>
                    <a:pt x="1500745" y="526296"/>
                    <a:pt x="1500369" y="520847"/>
                    <a:pt x="1498678" y="515900"/>
                  </a:cubicBezTo>
                  <a:cubicBezTo>
                    <a:pt x="1482832" y="469303"/>
                    <a:pt x="1468866" y="421954"/>
                    <a:pt x="1450390" y="376422"/>
                  </a:cubicBezTo>
                  <a:cubicBezTo>
                    <a:pt x="1419576" y="300389"/>
                    <a:pt x="1377739" y="230745"/>
                    <a:pt x="1320119" y="171434"/>
                  </a:cubicBezTo>
                  <a:cubicBezTo>
                    <a:pt x="1266508" y="116194"/>
                    <a:pt x="1203940" y="76048"/>
                    <a:pt x="1128283" y="58324"/>
                  </a:cubicBezTo>
                  <a:cubicBezTo>
                    <a:pt x="1111248" y="54315"/>
                    <a:pt x="1094087" y="49430"/>
                    <a:pt x="1076488" y="52061"/>
                  </a:cubicBezTo>
                  <a:cubicBezTo>
                    <a:pt x="1072229" y="74044"/>
                    <a:pt x="1072793" y="516526"/>
                    <a:pt x="1077052" y="533749"/>
                  </a:cubicBezTo>
                  <a:cubicBezTo>
                    <a:pt x="1217656" y="533687"/>
                    <a:pt x="1358386" y="533687"/>
                    <a:pt x="1502122" y="533687"/>
                  </a:cubicBezTo>
                  <a:close/>
                  <a:moveTo>
                    <a:pt x="1076300" y="1538838"/>
                  </a:moveTo>
                  <a:cubicBezTo>
                    <a:pt x="1071728" y="1566458"/>
                    <a:pt x="1072918" y="2005620"/>
                    <a:pt x="1077427" y="2020651"/>
                  </a:cubicBezTo>
                  <a:cubicBezTo>
                    <a:pt x="1101478" y="2020964"/>
                    <a:pt x="1124713" y="2015453"/>
                    <a:pt x="1147573" y="2008564"/>
                  </a:cubicBezTo>
                  <a:cubicBezTo>
                    <a:pt x="1231748" y="1983136"/>
                    <a:pt x="1298011" y="1932030"/>
                    <a:pt x="1352311" y="1864264"/>
                  </a:cubicBezTo>
                  <a:cubicBezTo>
                    <a:pt x="1426528" y="1771759"/>
                    <a:pt x="1469555" y="1664348"/>
                    <a:pt x="1500494" y="1551364"/>
                  </a:cubicBezTo>
                  <a:cubicBezTo>
                    <a:pt x="1501496" y="1547794"/>
                    <a:pt x="1500619" y="1543723"/>
                    <a:pt x="1500619" y="1538900"/>
                  </a:cubicBezTo>
                  <a:cubicBezTo>
                    <a:pt x="1358762" y="1538838"/>
                    <a:pt x="1218032" y="1538838"/>
                    <a:pt x="1076300" y="1538838"/>
                  </a:cubicBezTo>
                  <a:close/>
                  <a:moveTo>
                    <a:pt x="188768" y="1539088"/>
                  </a:moveTo>
                  <a:cubicBezTo>
                    <a:pt x="258413" y="1655956"/>
                    <a:pt x="345594" y="1751279"/>
                    <a:pt x="451377" y="1829441"/>
                  </a:cubicBezTo>
                  <a:cubicBezTo>
                    <a:pt x="557284" y="1907666"/>
                    <a:pt x="674214" y="1962656"/>
                    <a:pt x="802794" y="1992530"/>
                  </a:cubicBezTo>
                  <a:cubicBezTo>
                    <a:pt x="800039" y="1988084"/>
                    <a:pt x="796531" y="1984952"/>
                    <a:pt x="792836" y="1982071"/>
                  </a:cubicBezTo>
                  <a:cubicBezTo>
                    <a:pt x="762461" y="1958334"/>
                    <a:pt x="735467" y="1931278"/>
                    <a:pt x="711041" y="1901529"/>
                  </a:cubicBezTo>
                  <a:cubicBezTo>
                    <a:pt x="644340" y="1820423"/>
                    <a:pt x="600624" y="1727354"/>
                    <a:pt x="568307" y="1628336"/>
                  </a:cubicBezTo>
                  <a:cubicBezTo>
                    <a:pt x="558787" y="1599150"/>
                    <a:pt x="550583" y="1569589"/>
                    <a:pt x="541439" y="1539151"/>
                  </a:cubicBezTo>
                  <a:cubicBezTo>
                    <a:pt x="425072" y="1539088"/>
                    <a:pt x="309018" y="1539088"/>
                    <a:pt x="188768" y="1539088"/>
                  </a:cubicBezTo>
                  <a:close/>
                  <a:moveTo>
                    <a:pt x="1885356" y="534188"/>
                  </a:moveTo>
                  <a:cubicBezTo>
                    <a:pt x="1746818" y="309972"/>
                    <a:pt x="1555358" y="162415"/>
                    <a:pt x="1306090" y="87447"/>
                  </a:cubicBezTo>
                  <a:cubicBezTo>
                    <a:pt x="1306340" y="90265"/>
                    <a:pt x="1306153" y="91017"/>
                    <a:pt x="1306466" y="91330"/>
                  </a:cubicBezTo>
                  <a:cubicBezTo>
                    <a:pt x="1308846" y="93772"/>
                    <a:pt x="1311163" y="96215"/>
                    <a:pt x="1313793" y="98407"/>
                  </a:cubicBezTo>
                  <a:cubicBezTo>
                    <a:pt x="1363334" y="139430"/>
                    <a:pt x="1403417" y="188532"/>
                    <a:pt x="1437300" y="243020"/>
                  </a:cubicBezTo>
                  <a:cubicBezTo>
                    <a:pt x="1488281" y="325128"/>
                    <a:pt x="1521976" y="414501"/>
                    <a:pt x="1547655" y="507257"/>
                  </a:cubicBezTo>
                  <a:cubicBezTo>
                    <a:pt x="1550160" y="516275"/>
                    <a:pt x="1553103" y="525231"/>
                    <a:pt x="1555859" y="534250"/>
                  </a:cubicBezTo>
                  <a:cubicBezTo>
                    <a:pt x="1664898" y="534188"/>
                    <a:pt x="1772309" y="534188"/>
                    <a:pt x="1885356" y="534188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4EC73B80-0C4D-4BF6-A037-60A90BAD0971}"/>
                </a:ext>
              </a:extLst>
            </p:cNvPr>
            <p:cNvSpPr/>
            <p:nvPr/>
          </p:nvSpPr>
          <p:spPr>
            <a:xfrm>
              <a:off x="7719538" y="2046699"/>
              <a:ext cx="583049" cy="552012"/>
            </a:xfrm>
            <a:custGeom>
              <a:avLst/>
              <a:gdLst>
                <a:gd name="connsiteX0" fmla="*/ 1218506 w 1996685"/>
                <a:gd name="connsiteY0" fmla="*/ 1842516 h 1890401"/>
                <a:gd name="connsiteX1" fmla="*/ 1364246 w 1996685"/>
                <a:gd name="connsiteY1" fmla="*/ 1842516 h 1890401"/>
                <a:gd name="connsiteX2" fmla="*/ 1365499 w 1996685"/>
                <a:gd name="connsiteY2" fmla="*/ 1813456 h 1890401"/>
                <a:gd name="connsiteX3" fmla="*/ 1365562 w 1996685"/>
                <a:gd name="connsiteY3" fmla="*/ 689245 h 1890401"/>
                <a:gd name="connsiteX4" fmla="*/ 1366438 w 1996685"/>
                <a:gd name="connsiteY4" fmla="*/ 662564 h 1890401"/>
                <a:gd name="connsiteX5" fmla="*/ 1387795 w 1996685"/>
                <a:gd name="connsiteY5" fmla="*/ 641333 h 1890401"/>
                <a:gd name="connsiteX6" fmla="*/ 1406271 w 1996685"/>
                <a:gd name="connsiteY6" fmla="*/ 640581 h 1890401"/>
                <a:gd name="connsiteX7" fmla="*/ 1675518 w 1996685"/>
                <a:gd name="connsiteY7" fmla="*/ 640581 h 1890401"/>
                <a:gd name="connsiteX8" fmla="*/ 1687856 w 1996685"/>
                <a:gd name="connsiteY8" fmla="*/ 640706 h 1890401"/>
                <a:gd name="connsiteX9" fmla="*/ 1715539 w 1996685"/>
                <a:gd name="connsiteY9" fmla="*/ 668702 h 1890401"/>
                <a:gd name="connsiteX10" fmla="*/ 1715601 w 1996685"/>
                <a:gd name="connsiteY10" fmla="*/ 689245 h 1890401"/>
                <a:gd name="connsiteX11" fmla="*/ 1715601 w 1996685"/>
                <a:gd name="connsiteY11" fmla="*/ 1815460 h 1890401"/>
                <a:gd name="connsiteX12" fmla="*/ 1715601 w 1996685"/>
                <a:gd name="connsiteY12" fmla="*/ 1843581 h 1890401"/>
                <a:gd name="connsiteX13" fmla="*/ 1996685 w 1996685"/>
                <a:gd name="connsiteY13" fmla="*/ 1843581 h 1890401"/>
                <a:gd name="connsiteX14" fmla="*/ 1996685 w 1996685"/>
                <a:gd name="connsiteY14" fmla="*/ 1890178 h 1890401"/>
                <a:gd name="connsiteX15" fmla="*/ 1967938 w 1996685"/>
                <a:gd name="connsiteY15" fmla="*/ 1890178 h 1890401"/>
                <a:gd name="connsiteX16" fmla="*/ 358719 w 1996685"/>
                <a:gd name="connsiteY16" fmla="*/ 1890178 h 1890401"/>
                <a:gd name="connsiteX17" fmla="*/ 181977 w 1996685"/>
                <a:gd name="connsiteY17" fmla="*/ 1889676 h 1890401"/>
                <a:gd name="connsiteX18" fmla="*/ 128178 w 1996685"/>
                <a:gd name="connsiteY18" fmla="*/ 1879280 h 1890401"/>
                <a:gd name="connsiteX19" fmla="*/ 61790 w 1996685"/>
                <a:gd name="connsiteY19" fmla="*/ 1776817 h 1890401"/>
                <a:gd name="connsiteX20" fmla="*/ 61539 w 1996685"/>
                <a:gd name="connsiteY20" fmla="*/ 1676108 h 1890401"/>
                <a:gd name="connsiteX21" fmla="*/ 61539 w 1996685"/>
                <a:gd name="connsiteY21" fmla="*/ 1651745 h 1890401"/>
                <a:gd name="connsiteX22" fmla="*/ 35986 w 1996685"/>
                <a:gd name="connsiteY22" fmla="*/ 1650680 h 1890401"/>
                <a:gd name="connsiteX23" fmla="*/ 19640 w 1996685"/>
                <a:gd name="connsiteY23" fmla="*/ 1649615 h 1890401"/>
                <a:gd name="connsiteX24" fmla="*/ 37 w 1996685"/>
                <a:gd name="connsiteY24" fmla="*/ 1626505 h 1890401"/>
                <a:gd name="connsiteX25" fmla="*/ 22646 w 1996685"/>
                <a:gd name="connsiteY25" fmla="*/ 1604459 h 1890401"/>
                <a:gd name="connsiteX26" fmla="*/ 60287 w 1996685"/>
                <a:gd name="connsiteY26" fmla="*/ 1604271 h 1890401"/>
                <a:gd name="connsiteX27" fmla="*/ 60287 w 1996685"/>
                <a:gd name="connsiteY27" fmla="*/ 1363771 h 1890401"/>
                <a:gd name="connsiteX28" fmla="*/ 38492 w 1996685"/>
                <a:gd name="connsiteY28" fmla="*/ 1362393 h 1890401"/>
                <a:gd name="connsiteX29" fmla="*/ 24149 w 1996685"/>
                <a:gd name="connsiteY29" fmla="*/ 1361955 h 1890401"/>
                <a:gd name="connsiteX30" fmla="*/ 37 w 1996685"/>
                <a:gd name="connsiteY30" fmla="*/ 1338782 h 1890401"/>
                <a:gd name="connsiteX31" fmla="*/ 24212 w 1996685"/>
                <a:gd name="connsiteY31" fmla="*/ 1315984 h 1890401"/>
                <a:gd name="connsiteX32" fmla="*/ 60099 w 1996685"/>
                <a:gd name="connsiteY32" fmla="*/ 1315797 h 1890401"/>
                <a:gd name="connsiteX33" fmla="*/ 60099 w 1996685"/>
                <a:gd name="connsiteY33" fmla="*/ 1087322 h 1890401"/>
                <a:gd name="connsiteX34" fmla="*/ 22959 w 1996685"/>
                <a:gd name="connsiteY34" fmla="*/ 1087197 h 1890401"/>
                <a:gd name="connsiteX35" fmla="*/ 1352 w 1996685"/>
                <a:gd name="connsiteY35" fmla="*/ 1071101 h 1890401"/>
                <a:gd name="connsiteX36" fmla="*/ 7114 w 1996685"/>
                <a:gd name="connsiteY36" fmla="*/ 1048679 h 1890401"/>
                <a:gd name="connsiteX37" fmla="*/ 25527 w 1996685"/>
                <a:gd name="connsiteY37" fmla="*/ 1041727 h 1890401"/>
                <a:gd name="connsiteX38" fmla="*/ 57531 w 1996685"/>
                <a:gd name="connsiteY38" fmla="*/ 1041414 h 1890401"/>
                <a:gd name="connsiteX39" fmla="*/ 58345 w 1996685"/>
                <a:gd name="connsiteY39" fmla="*/ 825528 h 1890401"/>
                <a:gd name="connsiteX40" fmla="*/ 26529 w 1996685"/>
                <a:gd name="connsiteY40" fmla="*/ 825465 h 1890401"/>
                <a:gd name="connsiteX41" fmla="*/ 37 w 1996685"/>
                <a:gd name="connsiteY41" fmla="*/ 803044 h 1890401"/>
                <a:gd name="connsiteX42" fmla="*/ 25778 w 1996685"/>
                <a:gd name="connsiteY42" fmla="*/ 779495 h 1890401"/>
                <a:gd name="connsiteX43" fmla="*/ 57907 w 1996685"/>
                <a:gd name="connsiteY43" fmla="*/ 779369 h 1890401"/>
                <a:gd name="connsiteX44" fmla="*/ 58972 w 1996685"/>
                <a:gd name="connsiteY44" fmla="*/ 557283 h 1890401"/>
                <a:gd name="connsiteX45" fmla="*/ 19201 w 1996685"/>
                <a:gd name="connsiteY45" fmla="*/ 554653 h 1890401"/>
                <a:gd name="connsiteX46" fmla="*/ 99 w 1996685"/>
                <a:gd name="connsiteY46" fmla="*/ 533609 h 1890401"/>
                <a:gd name="connsiteX47" fmla="*/ 17197 w 1996685"/>
                <a:gd name="connsiteY47" fmla="*/ 510811 h 1890401"/>
                <a:gd name="connsiteX48" fmla="*/ 33418 w 1996685"/>
                <a:gd name="connsiteY48" fmla="*/ 508995 h 1890401"/>
                <a:gd name="connsiteX49" fmla="*/ 57406 w 1996685"/>
                <a:gd name="connsiteY49" fmla="*/ 508933 h 1890401"/>
                <a:gd name="connsiteX50" fmla="*/ 59222 w 1996685"/>
                <a:gd name="connsiteY50" fmla="*/ 287034 h 1890401"/>
                <a:gd name="connsiteX51" fmla="*/ 37803 w 1996685"/>
                <a:gd name="connsiteY51" fmla="*/ 286032 h 1890401"/>
                <a:gd name="connsiteX52" fmla="*/ 19389 w 1996685"/>
                <a:gd name="connsiteY52" fmla="*/ 285155 h 1890401"/>
                <a:gd name="connsiteX53" fmla="*/ 162 w 1996685"/>
                <a:gd name="connsiteY53" fmla="*/ 261857 h 1890401"/>
                <a:gd name="connsiteX54" fmla="*/ 21080 w 1996685"/>
                <a:gd name="connsiteY54" fmla="*/ 240374 h 1890401"/>
                <a:gd name="connsiteX55" fmla="*/ 59974 w 1996685"/>
                <a:gd name="connsiteY55" fmla="*/ 240187 h 1890401"/>
                <a:gd name="connsiteX56" fmla="*/ 61477 w 1996685"/>
                <a:gd name="connsiteY56" fmla="*/ 180062 h 1890401"/>
                <a:gd name="connsiteX57" fmla="*/ 61539 w 1996685"/>
                <a:gd name="connsiteY57" fmla="*/ 120438 h 1890401"/>
                <a:gd name="connsiteX58" fmla="*/ 61539 w 1996685"/>
                <a:gd name="connsiteY58" fmla="*/ 60814 h 1890401"/>
                <a:gd name="connsiteX59" fmla="*/ 61539 w 1996685"/>
                <a:gd name="connsiteY59" fmla="*/ 0 h 1890401"/>
                <a:gd name="connsiteX60" fmla="*/ 107573 w 1996685"/>
                <a:gd name="connsiteY60" fmla="*/ 0 h 1890401"/>
                <a:gd name="connsiteX61" fmla="*/ 107573 w 1996685"/>
                <a:gd name="connsiteY61" fmla="*/ 237556 h 1890401"/>
                <a:gd name="connsiteX62" fmla="*/ 125234 w 1996685"/>
                <a:gd name="connsiteY62" fmla="*/ 239686 h 1890401"/>
                <a:gd name="connsiteX63" fmla="*/ 145777 w 1996685"/>
                <a:gd name="connsiteY63" fmla="*/ 239936 h 1890401"/>
                <a:gd name="connsiteX64" fmla="*/ 171393 w 1996685"/>
                <a:gd name="connsiteY64" fmla="*/ 263234 h 1890401"/>
                <a:gd name="connsiteX65" fmla="*/ 144838 w 1996685"/>
                <a:gd name="connsiteY65" fmla="*/ 285907 h 1890401"/>
                <a:gd name="connsiteX66" fmla="*/ 124295 w 1996685"/>
                <a:gd name="connsiteY66" fmla="*/ 286094 h 1890401"/>
                <a:gd name="connsiteX67" fmla="*/ 109264 w 1996685"/>
                <a:gd name="connsiteY67" fmla="*/ 287660 h 1890401"/>
                <a:gd name="connsiteX68" fmla="*/ 109264 w 1996685"/>
                <a:gd name="connsiteY68" fmla="*/ 507492 h 1890401"/>
                <a:gd name="connsiteX69" fmla="*/ 131435 w 1996685"/>
                <a:gd name="connsiteY69" fmla="*/ 508933 h 1890401"/>
                <a:gd name="connsiteX70" fmla="*/ 151852 w 1996685"/>
                <a:gd name="connsiteY70" fmla="*/ 510185 h 1890401"/>
                <a:gd name="connsiteX71" fmla="*/ 171330 w 1996685"/>
                <a:gd name="connsiteY71" fmla="*/ 533108 h 1890401"/>
                <a:gd name="connsiteX72" fmla="*/ 150725 w 1996685"/>
                <a:gd name="connsiteY72" fmla="*/ 554966 h 1890401"/>
                <a:gd name="connsiteX73" fmla="*/ 124044 w 1996685"/>
                <a:gd name="connsiteY73" fmla="*/ 556030 h 1890401"/>
                <a:gd name="connsiteX74" fmla="*/ 109201 w 1996685"/>
                <a:gd name="connsiteY74" fmla="*/ 558285 h 1890401"/>
                <a:gd name="connsiteX75" fmla="*/ 109201 w 1996685"/>
                <a:gd name="connsiteY75" fmla="*/ 778305 h 1890401"/>
                <a:gd name="connsiteX76" fmla="*/ 135380 w 1996685"/>
                <a:gd name="connsiteY76" fmla="*/ 779369 h 1890401"/>
                <a:gd name="connsiteX77" fmla="*/ 155673 w 1996685"/>
                <a:gd name="connsiteY77" fmla="*/ 781374 h 1890401"/>
                <a:gd name="connsiteX78" fmla="*/ 171267 w 1996685"/>
                <a:gd name="connsiteY78" fmla="*/ 805110 h 1890401"/>
                <a:gd name="connsiteX79" fmla="*/ 151163 w 1996685"/>
                <a:gd name="connsiteY79" fmla="*/ 825215 h 1890401"/>
                <a:gd name="connsiteX80" fmla="*/ 132687 w 1996685"/>
                <a:gd name="connsiteY80" fmla="*/ 825591 h 1890401"/>
                <a:gd name="connsiteX81" fmla="*/ 114211 w 1996685"/>
                <a:gd name="connsiteY81" fmla="*/ 826217 h 1890401"/>
                <a:gd name="connsiteX82" fmla="*/ 109326 w 1996685"/>
                <a:gd name="connsiteY82" fmla="*/ 828597 h 1890401"/>
                <a:gd name="connsiteX83" fmla="*/ 109326 w 1996685"/>
                <a:gd name="connsiteY83" fmla="*/ 1041414 h 1890401"/>
                <a:gd name="connsiteX84" fmla="*/ 144462 w 1996685"/>
                <a:gd name="connsiteY84" fmla="*/ 1041289 h 1890401"/>
                <a:gd name="connsiteX85" fmla="*/ 171205 w 1996685"/>
                <a:gd name="connsiteY85" fmla="*/ 1063648 h 1890401"/>
                <a:gd name="connsiteX86" fmla="*/ 143898 w 1996685"/>
                <a:gd name="connsiteY86" fmla="*/ 1087510 h 1890401"/>
                <a:gd name="connsiteX87" fmla="*/ 127489 w 1996685"/>
                <a:gd name="connsiteY87" fmla="*/ 1087635 h 1890401"/>
                <a:gd name="connsiteX88" fmla="*/ 111456 w 1996685"/>
                <a:gd name="connsiteY88" fmla="*/ 1088512 h 1890401"/>
                <a:gd name="connsiteX89" fmla="*/ 110516 w 1996685"/>
                <a:gd name="connsiteY89" fmla="*/ 1313667 h 1890401"/>
                <a:gd name="connsiteX90" fmla="*/ 127739 w 1996685"/>
                <a:gd name="connsiteY90" fmla="*/ 1315358 h 1890401"/>
                <a:gd name="connsiteX91" fmla="*/ 148282 w 1996685"/>
                <a:gd name="connsiteY91" fmla="*/ 1315984 h 1890401"/>
                <a:gd name="connsiteX92" fmla="*/ 171455 w 1996685"/>
                <a:gd name="connsiteY92" fmla="*/ 1337717 h 1890401"/>
                <a:gd name="connsiteX93" fmla="*/ 148470 w 1996685"/>
                <a:gd name="connsiteY93" fmla="*/ 1361830 h 1890401"/>
                <a:gd name="connsiteX94" fmla="*/ 129994 w 1996685"/>
                <a:gd name="connsiteY94" fmla="*/ 1362456 h 1890401"/>
                <a:gd name="connsiteX95" fmla="*/ 113648 w 1996685"/>
                <a:gd name="connsiteY95" fmla="*/ 1363521 h 1890401"/>
                <a:gd name="connsiteX96" fmla="*/ 109138 w 1996685"/>
                <a:gd name="connsiteY96" fmla="*/ 1366214 h 1890401"/>
                <a:gd name="connsiteX97" fmla="*/ 109138 w 1996685"/>
                <a:gd name="connsiteY97" fmla="*/ 1603081 h 1890401"/>
                <a:gd name="connsiteX98" fmla="*/ 144274 w 1996685"/>
                <a:gd name="connsiteY98" fmla="*/ 1604208 h 1890401"/>
                <a:gd name="connsiteX99" fmla="*/ 171393 w 1996685"/>
                <a:gd name="connsiteY99" fmla="*/ 1626066 h 1890401"/>
                <a:gd name="connsiteX100" fmla="*/ 144274 w 1996685"/>
                <a:gd name="connsiteY100" fmla="*/ 1650555 h 1890401"/>
                <a:gd name="connsiteX101" fmla="*/ 110516 w 1996685"/>
                <a:gd name="connsiteY101" fmla="*/ 1650680 h 1890401"/>
                <a:gd name="connsiteX102" fmla="*/ 108199 w 1996685"/>
                <a:gd name="connsiteY102" fmla="*/ 1665586 h 1890401"/>
                <a:gd name="connsiteX103" fmla="*/ 108199 w 1996685"/>
                <a:gd name="connsiteY103" fmla="*/ 1772433 h 1890401"/>
                <a:gd name="connsiteX104" fmla="*/ 178846 w 1996685"/>
                <a:gd name="connsiteY104" fmla="*/ 1843456 h 1890401"/>
                <a:gd name="connsiteX105" fmla="*/ 370181 w 1996685"/>
                <a:gd name="connsiteY105" fmla="*/ 1843581 h 1890401"/>
                <a:gd name="connsiteX106" fmla="*/ 371934 w 1996685"/>
                <a:gd name="connsiteY106" fmla="*/ 1815021 h 1890401"/>
                <a:gd name="connsiteX107" fmla="*/ 371997 w 1996685"/>
                <a:gd name="connsiteY107" fmla="*/ 1017614 h 1890401"/>
                <a:gd name="connsiteX108" fmla="*/ 372122 w 1996685"/>
                <a:gd name="connsiteY108" fmla="*/ 997072 h 1890401"/>
                <a:gd name="connsiteX109" fmla="*/ 398803 w 1996685"/>
                <a:gd name="connsiteY109" fmla="*/ 970454 h 1890401"/>
                <a:gd name="connsiteX110" fmla="*/ 417279 w 1996685"/>
                <a:gd name="connsiteY110" fmla="*/ 970204 h 1890401"/>
                <a:gd name="connsiteX111" fmla="*/ 676254 w 1996685"/>
                <a:gd name="connsiteY111" fmla="*/ 970204 h 1890401"/>
                <a:gd name="connsiteX112" fmla="*/ 692663 w 1996685"/>
                <a:gd name="connsiteY112" fmla="*/ 970391 h 1890401"/>
                <a:gd name="connsiteX113" fmla="*/ 721724 w 1996685"/>
                <a:gd name="connsiteY113" fmla="*/ 999139 h 1890401"/>
                <a:gd name="connsiteX114" fmla="*/ 721912 w 1996685"/>
                <a:gd name="connsiteY114" fmla="*/ 1021748 h 1890401"/>
                <a:gd name="connsiteX115" fmla="*/ 721912 w 1996685"/>
                <a:gd name="connsiteY115" fmla="*/ 1813017 h 1890401"/>
                <a:gd name="connsiteX116" fmla="*/ 721912 w 1996685"/>
                <a:gd name="connsiteY116" fmla="*/ 1842328 h 1890401"/>
                <a:gd name="connsiteX117" fmla="*/ 867401 w 1996685"/>
                <a:gd name="connsiteY117" fmla="*/ 1842328 h 1890401"/>
                <a:gd name="connsiteX118" fmla="*/ 868654 w 1996685"/>
                <a:gd name="connsiteY118" fmla="*/ 1811201 h 1890401"/>
                <a:gd name="connsiteX119" fmla="*/ 868717 w 1996685"/>
                <a:gd name="connsiteY119" fmla="*/ 428077 h 1890401"/>
                <a:gd name="connsiteX120" fmla="*/ 869092 w 1996685"/>
                <a:gd name="connsiteY120" fmla="*/ 403401 h 1890401"/>
                <a:gd name="connsiteX121" fmla="*/ 895021 w 1996685"/>
                <a:gd name="connsiteY121" fmla="*/ 377660 h 1890401"/>
                <a:gd name="connsiteX122" fmla="*/ 909426 w 1996685"/>
                <a:gd name="connsiteY122" fmla="*/ 377409 h 1890401"/>
                <a:gd name="connsiteX123" fmla="*/ 1178673 w 1996685"/>
                <a:gd name="connsiteY123" fmla="*/ 377409 h 1890401"/>
                <a:gd name="connsiteX124" fmla="*/ 1193078 w 1996685"/>
                <a:gd name="connsiteY124" fmla="*/ 377660 h 1890401"/>
                <a:gd name="connsiteX125" fmla="*/ 1218569 w 1996685"/>
                <a:gd name="connsiteY125" fmla="*/ 403651 h 1890401"/>
                <a:gd name="connsiteX126" fmla="*/ 1218756 w 1996685"/>
                <a:gd name="connsiteY126" fmla="*/ 426261 h 1890401"/>
                <a:gd name="connsiteX127" fmla="*/ 1218756 w 1996685"/>
                <a:gd name="connsiteY127" fmla="*/ 1813518 h 1890401"/>
                <a:gd name="connsiteX128" fmla="*/ 1218506 w 1996685"/>
                <a:gd name="connsiteY128" fmla="*/ 1842516 h 1890401"/>
                <a:gd name="connsiteX129" fmla="*/ 1168464 w 1996685"/>
                <a:gd name="connsiteY129" fmla="*/ 1842516 h 1890401"/>
                <a:gd name="connsiteX130" fmla="*/ 1171095 w 1996685"/>
                <a:gd name="connsiteY130" fmla="*/ 1837944 h 1890401"/>
                <a:gd name="connsiteX131" fmla="*/ 1172034 w 1996685"/>
                <a:gd name="connsiteY131" fmla="*/ 1829802 h 1890401"/>
                <a:gd name="connsiteX132" fmla="*/ 1171972 w 1996685"/>
                <a:gd name="connsiteY132" fmla="*/ 436407 h 1890401"/>
                <a:gd name="connsiteX133" fmla="*/ 1170657 w 1996685"/>
                <a:gd name="connsiteY133" fmla="*/ 428390 h 1890401"/>
                <a:gd name="connsiteX134" fmla="*/ 1169780 w 1996685"/>
                <a:gd name="connsiteY134" fmla="*/ 426574 h 1890401"/>
                <a:gd name="connsiteX135" fmla="*/ 1167275 w 1996685"/>
                <a:gd name="connsiteY135" fmla="*/ 424820 h 1890401"/>
                <a:gd name="connsiteX136" fmla="*/ 919009 w 1996685"/>
                <a:gd name="connsiteY136" fmla="*/ 424820 h 1890401"/>
                <a:gd name="connsiteX137" fmla="*/ 916253 w 1996685"/>
                <a:gd name="connsiteY137" fmla="*/ 429518 h 1890401"/>
                <a:gd name="connsiteX138" fmla="*/ 915251 w 1996685"/>
                <a:gd name="connsiteY138" fmla="*/ 437597 h 1890401"/>
                <a:gd name="connsiteX139" fmla="*/ 915251 w 1996685"/>
                <a:gd name="connsiteY139" fmla="*/ 1828925 h 1890401"/>
                <a:gd name="connsiteX140" fmla="*/ 916629 w 1996685"/>
                <a:gd name="connsiteY140" fmla="*/ 1839009 h 1890401"/>
                <a:gd name="connsiteX141" fmla="*/ 917568 w 1996685"/>
                <a:gd name="connsiteY141" fmla="*/ 1840700 h 1890401"/>
                <a:gd name="connsiteX142" fmla="*/ 919698 w 1996685"/>
                <a:gd name="connsiteY142" fmla="*/ 1842453 h 1890401"/>
                <a:gd name="connsiteX143" fmla="*/ 1168464 w 1996685"/>
                <a:gd name="connsiteY143" fmla="*/ 1842516 h 1890401"/>
                <a:gd name="connsiteX144" fmla="*/ 1415039 w 1996685"/>
                <a:gd name="connsiteY144" fmla="*/ 688869 h 1890401"/>
                <a:gd name="connsiteX145" fmla="*/ 1415666 w 1996685"/>
                <a:gd name="connsiteY145" fmla="*/ 1842328 h 1890401"/>
                <a:gd name="connsiteX146" fmla="*/ 1666499 w 1996685"/>
                <a:gd name="connsiteY146" fmla="*/ 1842328 h 1890401"/>
                <a:gd name="connsiteX147" fmla="*/ 1665435 w 1996685"/>
                <a:gd name="connsiteY147" fmla="*/ 688869 h 1890401"/>
                <a:gd name="connsiteX148" fmla="*/ 1415039 w 1996685"/>
                <a:gd name="connsiteY148" fmla="*/ 688869 h 1890401"/>
                <a:gd name="connsiteX149" fmla="*/ 420285 w 1996685"/>
                <a:gd name="connsiteY149" fmla="*/ 1018366 h 1890401"/>
                <a:gd name="connsiteX150" fmla="*/ 418469 w 1996685"/>
                <a:gd name="connsiteY150" fmla="*/ 1028512 h 1890401"/>
                <a:gd name="connsiteX151" fmla="*/ 418343 w 1996685"/>
                <a:gd name="connsiteY151" fmla="*/ 1829364 h 1890401"/>
                <a:gd name="connsiteX152" fmla="*/ 419784 w 1996685"/>
                <a:gd name="connsiteY152" fmla="*/ 1839447 h 1890401"/>
                <a:gd name="connsiteX153" fmla="*/ 420911 w 1996685"/>
                <a:gd name="connsiteY153" fmla="*/ 1841013 h 1890401"/>
                <a:gd name="connsiteX154" fmla="*/ 422540 w 1996685"/>
                <a:gd name="connsiteY154" fmla="*/ 1842391 h 1890401"/>
                <a:gd name="connsiteX155" fmla="*/ 671870 w 1996685"/>
                <a:gd name="connsiteY155" fmla="*/ 1842391 h 1890401"/>
                <a:gd name="connsiteX156" fmla="*/ 671181 w 1996685"/>
                <a:gd name="connsiteY156" fmla="*/ 1018366 h 1890401"/>
                <a:gd name="connsiteX157" fmla="*/ 420285 w 1996685"/>
                <a:gd name="connsiteY157" fmla="*/ 1018366 h 1890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</a:cxnLst>
              <a:rect l="l" t="t" r="r" b="b"/>
              <a:pathLst>
                <a:path w="1996685" h="1890401">
                  <a:moveTo>
                    <a:pt x="1218506" y="1842516"/>
                  </a:moveTo>
                  <a:cubicBezTo>
                    <a:pt x="1268485" y="1842516"/>
                    <a:pt x="1315395" y="1842516"/>
                    <a:pt x="1364246" y="1842516"/>
                  </a:cubicBezTo>
                  <a:cubicBezTo>
                    <a:pt x="1364685" y="1832182"/>
                    <a:pt x="1365499" y="1822788"/>
                    <a:pt x="1365499" y="1813456"/>
                  </a:cubicBezTo>
                  <a:cubicBezTo>
                    <a:pt x="1365562" y="1438740"/>
                    <a:pt x="1365562" y="1064023"/>
                    <a:pt x="1365562" y="689245"/>
                  </a:cubicBezTo>
                  <a:cubicBezTo>
                    <a:pt x="1365562" y="680351"/>
                    <a:pt x="1365248" y="671332"/>
                    <a:pt x="1366438" y="662564"/>
                  </a:cubicBezTo>
                  <a:cubicBezTo>
                    <a:pt x="1368129" y="649537"/>
                    <a:pt x="1374768" y="643274"/>
                    <a:pt x="1387795" y="641333"/>
                  </a:cubicBezTo>
                  <a:cubicBezTo>
                    <a:pt x="1393870" y="640393"/>
                    <a:pt x="1400071" y="640581"/>
                    <a:pt x="1406271" y="640581"/>
                  </a:cubicBezTo>
                  <a:cubicBezTo>
                    <a:pt x="1496020" y="640518"/>
                    <a:pt x="1585769" y="640581"/>
                    <a:pt x="1675518" y="640581"/>
                  </a:cubicBezTo>
                  <a:cubicBezTo>
                    <a:pt x="1679652" y="640581"/>
                    <a:pt x="1683723" y="640456"/>
                    <a:pt x="1687856" y="640706"/>
                  </a:cubicBezTo>
                  <a:cubicBezTo>
                    <a:pt x="1707835" y="642022"/>
                    <a:pt x="1714725" y="648974"/>
                    <a:pt x="1715539" y="668702"/>
                  </a:cubicBezTo>
                  <a:cubicBezTo>
                    <a:pt x="1715852" y="675529"/>
                    <a:pt x="1715601" y="682418"/>
                    <a:pt x="1715601" y="689245"/>
                  </a:cubicBezTo>
                  <a:cubicBezTo>
                    <a:pt x="1715601" y="1064650"/>
                    <a:pt x="1715601" y="1440055"/>
                    <a:pt x="1715601" y="1815460"/>
                  </a:cubicBezTo>
                  <a:cubicBezTo>
                    <a:pt x="1715601" y="1824165"/>
                    <a:pt x="1715601" y="1832871"/>
                    <a:pt x="1715601" y="1843581"/>
                  </a:cubicBezTo>
                  <a:cubicBezTo>
                    <a:pt x="1810674" y="1843581"/>
                    <a:pt x="1902866" y="1843581"/>
                    <a:pt x="1996685" y="1843581"/>
                  </a:cubicBezTo>
                  <a:cubicBezTo>
                    <a:pt x="1996685" y="1859489"/>
                    <a:pt x="1996685" y="1873330"/>
                    <a:pt x="1996685" y="1890178"/>
                  </a:cubicBezTo>
                  <a:cubicBezTo>
                    <a:pt x="1986665" y="1890178"/>
                    <a:pt x="1977333" y="1890178"/>
                    <a:pt x="1967938" y="1890178"/>
                  </a:cubicBezTo>
                  <a:cubicBezTo>
                    <a:pt x="1431511" y="1890178"/>
                    <a:pt x="895147" y="1890178"/>
                    <a:pt x="358719" y="1890178"/>
                  </a:cubicBezTo>
                  <a:cubicBezTo>
                    <a:pt x="299784" y="1890178"/>
                    <a:pt x="240850" y="1890929"/>
                    <a:pt x="181977" y="1889676"/>
                  </a:cubicBezTo>
                  <a:cubicBezTo>
                    <a:pt x="163877" y="1889301"/>
                    <a:pt x="144524" y="1886482"/>
                    <a:pt x="128178" y="1879280"/>
                  </a:cubicBezTo>
                  <a:cubicBezTo>
                    <a:pt x="84650" y="1859990"/>
                    <a:pt x="63168" y="1824040"/>
                    <a:pt x="61790" y="1776817"/>
                  </a:cubicBezTo>
                  <a:cubicBezTo>
                    <a:pt x="60850" y="1743247"/>
                    <a:pt x="61539" y="1709678"/>
                    <a:pt x="61539" y="1676108"/>
                  </a:cubicBezTo>
                  <a:cubicBezTo>
                    <a:pt x="61539" y="1668717"/>
                    <a:pt x="61539" y="1661265"/>
                    <a:pt x="61539" y="1651745"/>
                  </a:cubicBezTo>
                  <a:cubicBezTo>
                    <a:pt x="51894" y="1651369"/>
                    <a:pt x="43940" y="1651056"/>
                    <a:pt x="35986" y="1650680"/>
                  </a:cubicBezTo>
                  <a:cubicBezTo>
                    <a:pt x="30538" y="1650429"/>
                    <a:pt x="24901" y="1650743"/>
                    <a:pt x="19640" y="1649615"/>
                  </a:cubicBezTo>
                  <a:cubicBezTo>
                    <a:pt x="7740" y="1647110"/>
                    <a:pt x="-214" y="1637402"/>
                    <a:pt x="37" y="1626505"/>
                  </a:cubicBezTo>
                  <a:cubicBezTo>
                    <a:pt x="287" y="1614856"/>
                    <a:pt x="9494" y="1605273"/>
                    <a:pt x="22646" y="1604459"/>
                  </a:cubicBezTo>
                  <a:cubicBezTo>
                    <a:pt x="34734" y="1603707"/>
                    <a:pt x="46947" y="1604271"/>
                    <a:pt x="60287" y="1604271"/>
                  </a:cubicBezTo>
                  <a:cubicBezTo>
                    <a:pt x="60287" y="1523040"/>
                    <a:pt x="60287" y="1444564"/>
                    <a:pt x="60287" y="1363771"/>
                  </a:cubicBezTo>
                  <a:cubicBezTo>
                    <a:pt x="52896" y="1363270"/>
                    <a:pt x="45694" y="1362769"/>
                    <a:pt x="38492" y="1362393"/>
                  </a:cubicBezTo>
                  <a:cubicBezTo>
                    <a:pt x="33732" y="1362143"/>
                    <a:pt x="28846" y="1362519"/>
                    <a:pt x="24149" y="1361955"/>
                  </a:cubicBezTo>
                  <a:cubicBezTo>
                    <a:pt x="9306" y="1360201"/>
                    <a:pt x="-26" y="1351057"/>
                    <a:pt x="37" y="1338782"/>
                  </a:cubicBezTo>
                  <a:cubicBezTo>
                    <a:pt x="99" y="1326381"/>
                    <a:pt x="9494" y="1316987"/>
                    <a:pt x="24212" y="1315984"/>
                  </a:cubicBezTo>
                  <a:cubicBezTo>
                    <a:pt x="35673" y="1315170"/>
                    <a:pt x="47197" y="1315797"/>
                    <a:pt x="60099" y="1315797"/>
                  </a:cubicBezTo>
                  <a:cubicBezTo>
                    <a:pt x="60099" y="1238699"/>
                    <a:pt x="60099" y="1164420"/>
                    <a:pt x="60099" y="1087322"/>
                  </a:cubicBezTo>
                  <a:cubicBezTo>
                    <a:pt x="47197" y="1087322"/>
                    <a:pt x="35047" y="1087760"/>
                    <a:pt x="22959" y="1087197"/>
                  </a:cubicBezTo>
                  <a:cubicBezTo>
                    <a:pt x="12437" y="1086758"/>
                    <a:pt x="4922" y="1081309"/>
                    <a:pt x="1352" y="1071101"/>
                  </a:cubicBezTo>
                  <a:cubicBezTo>
                    <a:pt x="-1717" y="1062395"/>
                    <a:pt x="538" y="1054065"/>
                    <a:pt x="7114" y="1048679"/>
                  </a:cubicBezTo>
                  <a:cubicBezTo>
                    <a:pt x="11936" y="1044671"/>
                    <a:pt x="19139" y="1042416"/>
                    <a:pt x="25527" y="1041727"/>
                  </a:cubicBezTo>
                  <a:cubicBezTo>
                    <a:pt x="36299" y="1040600"/>
                    <a:pt x="47197" y="1041414"/>
                    <a:pt x="57531" y="1041414"/>
                  </a:cubicBezTo>
                  <a:cubicBezTo>
                    <a:pt x="62542" y="1024504"/>
                    <a:pt x="63168" y="848325"/>
                    <a:pt x="58345" y="825528"/>
                  </a:cubicBezTo>
                  <a:cubicBezTo>
                    <a:pt x="48137" y="825528"/>
                    <a:pt x="37302" y="825778"/>
                    <a:pt x="26529" y="825465"/>
                  </a:cubicBezTo>
                  <a:cubicBezTo>
                    <a:pt x="10433" y="824964"/>
                    <a:pt x="350" y="816321"/>
                    <a:pt x="37" y="803044"/>
                  </a:cubicBezTo>
                  <a:cubicBezTo>
                    <a:pt x="-277" y="789954"/>
                    <a:pt x="9744" y="780372"/>
                    <a:pt x="25778" y="779495"/>
                  </a:cubicBezTo>
                  <a:cubicBezTo>
                    <a:pt x="36613" y="778868"/>
                    <a:pt x="47510" y="779369"/>
                    <a:pt x="57907" y="779369"/>
                  </a:cubicBezTo>
                  <a:cubicBezTo>
                    <a:pt x="62416" y="762522"/>
                    <a:pt x="63168" y="581897"/>
                    <a:pt x="58972" y="557283"/>
                  </a:cubicBezTo>
                  <a:cubicBezTo>
                    <a:pt x="46070" y="556469"/>
                    <a:pt x="32542" y="556344"/>
                    <a:pt x="19201" y="554653"/>
                  </a:cubicBezTo>
                  <a:cubicBezTo>
                    <a:pt x="8304" y="553275"/>
                    <a:pt x="663" y="543818"/>
                    <a:pt x="99" y="533609"/>
                  </a:cubicBezTo>
                  <a:cubicBezTo>
                    <a:pt x="-464" y="523651"/>
                    <a:pt x="6613" y="513692"/>
                    <a:pt x="17197" y="510811"/>
                  </a:cubicBezTo>
                  <a:cubicBezTo>
                    <a:pt x="22396" y="509434"/>
                    <a:pt x="27970" y="509183"/>
                    <a:pt x="33418" y="508995"/>
                  </a:cubicBezTo>
                  <a:cubicBezTo>
                    <a:pt x="41560" y="508682"/>
                    <a:pt x="49765" y="508933"/>
                    <a:pt x="57406" y="508933"/>
                  </a:cubicBezTo>
                  <a:cubicBezTo>
                    <a:pt x="62291" y="493212"/>
                    <a:pt x="63606" y="316157"/>
                    <a:pt x="59222" y="287034"/>
                  </a:cubicBezTo>
                  <a:cubicBezTo>
                    <a:pt x="52395" y="286721"/>
                    <a:pt x="45068" y="286345"/>
                    <a:pt x="37803" y="286032"/>
                  </a:cubicBezTo>
                  <a:cubicBezTo>
                    <a:pt x="31665" y="285781"/>
                    <a:pt x="25339" y="286282"/>
                    <a:pt x="19389" y="285155"/>
                  </a:cubicBezTo>
                  <a:cubicBezTo>
                    <a:pt x="7991" y="283026"/>
                    <a:pt x="-277" y="272441"/>
                    <a:pt x="162" y="261857"/>
                  </a:cubicBezTo>
                  <a:cubicBezTo>
                    <a:pt x="663" y="250646"/>
                    <a:pt x="8930" y="241314"/>
                    <a:pt x="21080" y="240374"/>
                  </a:cubicBezTo>
                  <a:cubicBezTo>
                    <a:pt x="33231" y="239435"/>
                    <a:pt x="45569" y="240187"/>
                    <a:pt x="59974" y="240187"/>
                  </a:cubicBezTo>
                  <a:cubicBezTo>
                    <a:pt x="62980" y="219205"/>
                    <a:pt x="61164" y="199540"/>
                    <a:pt x="61477" y="180062"/>
                  </a:cubicBezTo>
                  <a:cubicBezTo>
                    <a:pt x="61790" y="160208"/>
                    <a:pt x="61539" y="140354"/>
                    <a:pt x="61539" y="120438"/>
                  </a:cubicBezTo>
                  <a:cubicBezTo>
                    <a:pt x="61539" y="100584"/>
                    <a:pt x="61539" y="80730"/>
                    <a:pt x="61539" y="60814"/>
                  </a:cubicBezTo>
                  <a:cubicBezTo>
                    <a:pt x="61539" y="41085"/>
                    <a:pt x="61539" y="21357"/>
                    <a:pt x="61539" y="0"/>
                  </a:cubicBezTo>
                  <a:cubicBezTo>
                    <a:pt x="77573" y="0"/>
                    <a:pt x="91414" y="0"/>
                    <a:pt x="107573" y="0"/>
                  </a:cubicBezTo>
                  <a:cubicBezTo>
                    <a:pt x="107573" y="79352"/>
                    <a:pt x="107573" y="157828"/>
                    <a:pt x="107573" y="237556"/>
                  </a:cubicBezTo>
                  <a:cubicBezTo>
                    <a:pt x="114838" y="238496"/>
                    <a:pt x="120036" y="239435"/>
                    <a:pt x="125234" y="239686"/>
                  </a:cubicBezTo>
                  <a:cubicBezTo>
                    <a:pt x="132061" y="240061"/>
                    <a:pt x="138950" y="239560"/>
                    <a:pt x="145777" y="239936"/>
                  </a:cubicBezTo>
                  <a:cubicBezTo>
                    <a:pt x="161936" y="240813"/>
                    <a:pt x="171768" y="249894"/>
                    <a:pt x="171393" y="263234"/>
                  </a:cubicBezTo>
                  <a:cubicBezTo>
                    <a:pt x="170954" y="276512"/>
                    <a:pt x="160996" y="285155"/>
                    <a:pt x="144838" y="285907"/>
                  </a:cubicBezTo>
                  <a:cubicBezTo>
                    <a:pt x="138011" y="286220"/>
                    <a:pt x="131122" y="285844"/>
                    <a:pt x="124295" y="286094"/>
                  </a:cubicBezTo>
                  <a:cubicBezTo>
                    <a:pt x="119660" y="286282"/>
                    <a:pt x="115026" y="287034"/>
                    <a:pt x="109264" y="287660"/>
                  </a:cubicBezTo>
                  <a:cubicBezTo>
                    <a:pt x="109264" y="360750"/>
                    <a:pt x="109264" y="433025"/>
                    <a:pt x="109264" y="507492"/>
                  </a:cubicBezTo>
                  <a:cubicBezTo>
                    <a:pt x="116967" y="507993"/>
                    <a:pt x="124170" y="508494"/>
                    <a:pt x="131435" y="508933"/>
                  </a:cubicBezTo>
                  <a:cubicBezTo>
                    <a:pt x="138261" y="509308"/>
                    <a:pt x="145213" y="508933"/>
                    <a:pt x="151852" y="510185"/>
                  </a:cubicBezTo>
                  <a:cubicBezTo>
                    <a:pt x="164002" y="512502"/>
                    <a:pt x="171706" y="522147"/>
                    <a:pt x="171330" y="533108"/>
                  </a:cubicBezTo>
                  <a:cubicBezTo>
                    <a:pt x="170954" y="544319"/>
                    <a:pt x="163000" y="553400"/>
                    <a:pt x="150725" y="554966"/>
                  </a:cubicBezTo>
                  <a:cubicBezTo>
                    <a:pt x="141957" y="556093"/>
                    <a:pt x="132938" y="555529"/>
                    <a:pt x="124044" y="556030"/>
                  </a:cubicBezTo>
                  <a:cubicBezTo>
                    <a:pt x="119410" y="556344"/>
                    <a:pt x="114838" y="557408"/>
                    <a:pt x="109201" y="558285"/>
                  </a:cubicBezTo>
                  <a:cubicBezTo>
                    <a:pt x="109201" y="631437"/>
                    <a:pt x="109201" y="703712"/>
                    <a:pt x="109201" y="778305"/>
                  </a:cubicBezTo>
                  <a:cubicBezTo>
                    <a:pt x="118157" y="778618"/>
                    <a:pt x="126800" y="778868"/>
                    <a:pt x="135380" y="779369"/>
                  </a:cubicBezTo>
                  <a:cubicBezTo>
                    <a:pt x="142144" y="779745"/>
                    <a:pt x="149222" y="779557"/>
                    <a:pt x="155673" y="781374"/>
                  </a:cubicBezTo>
                  <a:cubicBezTo>
                    <a:pt x="166257" y="784380"/>
                    <a:pt x="172457" y="794839"/>
                    <a:pt x="171267" y="805110"/>
                  </a:cubicBezTo>
                  <a:cubicBezTo>
                    <a:pt x="170015" y="815632"/>
                    <a:pt x="162061" y="823962"/>
                    <a:pt x="151163" y="825215"/>
                  </a:cubicBezTo>
                  <a:cubicBezTo>
                    <a:pt x="145088" y="825904"/>
                    <a:pt x="138825" y="825465"/>
                    <a:pt x="132687" y="825591"/>
                  </a:cubicBezTo>
                  <a:cubicBezTo>
                    <a:pt x="126550" y="825716"/>
                    <a:pt x="120349" y="825904"/>
                    <a:pt x="114211" y="826217"/>
                  </a:cubicBezTo>
                  <a:cubicBezTo>
                    <a:pt x="113021" y="826279"/>
                    <a:pt x="111831" y="827344"/>
                    <a:pt x="109326" y="828597"/>
                  </a:cubicBezTo>
                  <a:cubicBezTo>
                    <a:pt x="109326" y="898054"/>
                    <a:pt x="109326" y="968199"/>
                    <a:pt x="109326" y="1041414"/>
                  </a:cubicBezTo>
                  <a:cubicBezTo>
                    <a:pt x="121664" y="1041414"/>
                    <a:pt x="133063" y="1041852"/>
                    <a:pt x="144462" y="1041289"/>
                  </a:cubicBezTo>
                  <a:cubicBezTo>
                    <a:pt x="162938" y="1040412"/>
                    <a:pt x="170704" y="1053564"/>
                    <a:pt x="171205" y="1063648"/>
                  </a:cubicBezTo>
                  <a:cubicBezTo>
                    <a:pt x="171894" y="1077489"/>
                    <a:pt x="161184" y="1086758"/>
                    <a:pt x="143898" y="1087510"/>
                  </a:cubicBezTo>
                  <a:cubicBezTo>
                    <a:pt x="138449" y="1087760"/>
                    <a:pt x="132938" y="1087447"/>
                    <a:pt x="127489" y="1087635"/>
                  </a:cubicBezTo>
                  <a:cubicBezTo>
                    <a:pt x="122040" y="1087823"/>
                    <a:pt x="116654" y="1088199"/>
                    <a:pt x="111456" y="1088512"/>
                  </a:cubicBezTo>
                  <a:cubicBezTo>
                    <a:pt x="107197" y="1103919"/>
                    <a:pt x="106320" y="1289179"/>
                    <a:pt x="110516" y="1313667"/>
                  </a:cubicBezTo>
                  <a:cubicBezTo>
                    <a:pt x="115902" y="1314231"/>
                    <a:pt x="121790" y="1315045"/>
                    <a:pt x="127739" y="1315358"/>
                  </a:cubicBezTo>
                  <a:cubicBezTo>
                    <a:pt x="134566" y="1315734"/>
                    <a:pt x="141455" y="1315296"/>
                    <a:pt x="148282" y="1315984"/>
                  </a:cubicBezTo>
                  <a:cubicBezTo>
                    <a:pt x="162061" y="1317425"/>
                    <a:pt x="170704" y="1325817"/>
                    <a:pt x="171455" y="1337717"/>
                  </a:cubicBezTo>
                  <a:cubicBezTo>
                    <a:pt x="172207" y="1350118"/>
                    <a:pt x="163126" y="1359888"/>
                    <a:pt x="148470" y="1361830"/>
                  </a:cubicBezTo>
                  <a:cubicBezTo>
                    <a:pt x="142395" y="1362644"/>
                    <a:pt x="136132" y="1362206"/>
                    <a:pt x="129994" y="1362456"/>
                  </a:cubicBezTo>
                  <a:cubicBezTo>
                    <a:pt x="124545" y="1362707"/>
                    <a:pt x="119097" y="1363020"/>
                    <a:pt x="113648" y="1363521"/>
                  </a:cubicBezTo>
                  <a:cubicBezTo>
                    <a:pt x="112458" y="1363646"/>
                    <a:pt x="111393" y="1364836"/>
                    <a:pt x="109138" y="1366214"/>
                  </a:cubicBezTo>
                  <a:cubicBezTo>
                    <a:pt x="109138" y="1443938"/>
                    <a:pt x="109138" y="1522413"/>
                    <a:pt x="109138" y="1603081"/>
                  </a:cubicBezTo>
                  <a:cubicBezTo>
                    <a:pt x="121476" y="1603457"/>
                    <a:pt x="132875" y="1603707"/>
                    <a:pt x="144274" y="1604208"/>
                  </a:cubicBezTo>
                  <a:cubicBezTo>
                    <a:pt x="160871" y="1604897"/>
                    <a:pt x="170766" y="1612914"/>
                    <a:pt x="171393" y="1626066"/>
                  </a:cubicBezTo>
                  <a:cubicBezTo>
                    <a:pt x="172019" y="1639657"/>
                    <a:pt x="161309" y="1649678"/>
                    <a:pt x="144274" y="1650555"/>
                  </a:cubicBezTo>
                  <a:cubicBezTo>
                    <a:pt x="133376" y="1651118"/>
                    <a:pt x="122479" y="1650680"/>
                    <a:pt x="110516" y="1650680"/>
                  </a:cubicBezTo>
                  <a:cubicBezTo>
                    <a:pt x="109577" y="1656630"/>
                    <a:pt x="108199" y="1661076"/>
                    <a:pt x="108199" y="1665586"/>
                  </a:cubicBezTo>
                  <a:cubicBezTo>
                    <a:pt x="108011" y="1701222"/>
                    <a:pt x="107698" y="1736859"/>
                    <a:pt x="108199" y="1772433"/>
                  </a:cubicBezTo>
                  <a:cubicBezTo>
                    <a:pt x="108825" y="1816399"/>
                    <a:pt x="135130" y="1843080"/>
                    <a:pt x="178846" y="1843456"/>
                  </a:cubicBezTo>
                  <a:cubicBezTo>
                    <a:pt x="241852" y="1843957"/>
                    <a:pt x="304795" y="1843581"/>
                    <a:pt x="370181" y="1843581"/>
                  </a:cubicBezTo>
                  <a:cubicBezTo>
                    <a:pt x="370807" y="1833435"/>
                    <a:pt x="371934" y="1824228"/>
                    <a:pt x="371934" y="1815021"/>
                  </a:cubicBezTo>
                  <a:cubicBezTo>
                    <a:pt x="371997" y="1549219"/>
                    <a:pt x="371997" y="1283417"/>
                    <a:pt x="371997" y="1017614"/>
                  </a:cubicBezTo>
                  <a:cubicBezTo>
                    <a:pt x="371997" y="1010788"/>
                    <a:pt x="371747" y="1003898"/>
                    <a:pt x="372122" y="997072"/>
                  </a:cubicBezTo>
                  <a:cubicBezTo>
                    <a:pt x="373187" y="978220"/>
                    <a:pt x="379701" y="971769"/>
                    <a:pt x="398803" y="970454"/>
                  </a:cubicBezTo>
                  <a:cubicBezTo>
                    <a:pt x="404940" y="970016"/>
                    <a:pt x="411141" y="970204"/>
                    <a:pt x="417279" y="970204"/>
                  </a:cubicBezTo>
                  <a:cubicBezTo>
                    <a:pt x="503583" y="970204"/>
                    <a:pt x="589887" y="970204"/>
                    <a:pt x="676254" y="970204"/>
                  </a:cubicBezTo>
                  <a:cubicBezTo>
                    <a:pt x="681766" y="970204"/>
                    <a:pt x="687215" y="970078"/>
                    <a:pt x="692663" y="970391"/>
                  </a:cubicBezTo>
                  <a:cubicBezTo>
                    <a:pt x="714208" y="971456"/>
                    <a:pt x="720596" y="977782"/>
                    <a:pt x="721724" y="999139"/>
                  </a:cubicBezTo>
                  <a:cubicBezTo>
                    <a:pt x="722100" y="1006654"/>
                    <a:pt x="721912" y="1014232"/>
                    <a:pt x="721912" y="1021748"/>
                  </a:cubicBezTo>
                  <a:cubicBezTo>
                    <a:pt x="721912" y="1285484"/>
                    <a:pt x="721912" y="1549219"/>
                    <a:pt x="721912" y="1813017"/>
                  </a:cubicBezTo>
                  <a:cubicBezTo>
                    <a:pt x="721912" y="1822349"/>
                    <a:pt x="721912" y="1831744"/>
                    <a:pt x="721912" y="1842328"/>
                  </a:cubicBezTo>
                  <a:cubicBezTo>
                    <a:pt x="771765" y="1842328"/>
                    <a:pt x="818613" y="1842328"/>
                    <a:pt x="867401" y="1842328"/>
                  </a:cubicBezTo>
                  <a:cubicBezTo>
                    <a:pt x="867840" y="1831305"/>
                    <a:pt x="868654" y="1821222"/>
                    <a:pt x="868654" y="1811201"/>
                  </a:cubicBezTo>
                  <a:cubicBezTo>
                    <a:pt x="868717" y="1350181"/>
                    <a:pt x="868717" y="889160"/>
                    <a:pt x="868717" y="428077"/>
                  </a:cubicBezTo>
                  <a:cubicBezTo>
                    <a:pt x="868717" y="419872"/>
                    <a:pt x="868403" y="411605"/>
                    <a:pt x="869092" y="403401"/>
                  </a:cubicBezTo>
                  <a:cubicBezTo>
                    <a:pt x="870470" y="385990"/>
                    <a:pt x="877422" y="379226"/>
                    <a:pt x="895021" y="377660"/>
                  </a:cubicBezTo>
                  <a:cubicBezTo>
                    <a:pt x="899781" y="377221"/>
                    <a:pt x="904604" y="377409"/>
                    <a:pt x="909426" y="377409"/>
                  </a:cubicBezTo>
                  <a:cubicBezTo>
                    <a:pt x="999175" y="377409"/>
                    <a:pt x="1088924" y="377409"/>
                    <a:pt x="1178673" y="377409"/>
                  </a:cubicBezTo>
                  <a:cubicBezTo>
                    <a:pt x="1183496" y="377409"/>
                    <a:pt x="1188318" y="377221"/>
                    <a:pt x="1193078" y="377660"/>
                  </a:cubicBezTo>
                  <a:cubicBezTo>
                    <a:pt x="1210552" y="379288"/>
                    <a:pt x="1217441" y="386240"/>
                    <a:pt x="1218569" y="403651"/>
                  </a:cubicBezTo>
                  <a:cubicBezTo>
                    <a:pt x="1219070" y="411167"/>
                    <a:pt x="1218756" y="418745"/>
                    <a:pt x="1218756" y="426261"/>
                  </a:cubicBezTo>
                  <a:cubicBezTo>
                    <a:pt x="1218756" y="888659"/>
                    <a:pt x="1218756" y="1351120"/>
                    <a:pt x="1218756" y="1813518"/>
                  </a:cubicBezTo>
                  <a:cubicBezTo>
                    <a:pt x="1218506" y="1822975"/>
                    <a:pt x="1218506" y="1832370"/>
                    <a:pt x="1218506" y="1842516"/>
                  </a:cubicBezTo>
                  <a:close/>
                  <a:moveTo>
                    <a:pt x="1168464" y="1842516"/>
                  </a:moveTo>
                  <a:cubicBezTo>
                    <a:pt x="1169842" y="1840199"/>
                    <a:pt x="1170844" y="1839134"/>
                    <a:pt x="1171095" y="1837944"/>
                  </a:cubicBezTo>
                  <a:cubicBezTo>
                    <a:pt x="1171659" y="1835251"/>
                    <a:pt x="1172034" y="1832558"/>
                    <a:pt x="1172034" y="1829802"/>
                  </a:cubicBezTo>
                  <a:cubicBezTo>
                    <a:pt x="1172034" y="1365337"/>
                    <a:pt x="1172034" y="900872"/>
                    <a:pt x="1171972" y="436407"/>
                  </a:cubicBezTo>
                  <a:cubicBezTo>
                    <a:pt x="1171972" y="433714"/>
                    <a:pt x="1171158" y="431021"/>
                    <a:pt x="1170657" y="428390"/>
                  </a:cubicBezTo>
                  <a:cubicBezTo>
                    <a:pt x="1170531" y="427764"/>
                    <a:pt x="1170218" y="427075"/>
                    <a:pt x="1169780" y="426574"/>
                  </a:cubicBezTo>
                  <a:cubicBezTo>
                    <a:pt x="1169341" y="426073"/>
                    <a:pt x="1168652" y="425760"/>
                    <a:pt x="1167275" y="424820"/>
                  </a:cubicBezTo>
                  <a:cubicBezTo>
                    <a:pt x="1084853" y="424820"/>
                    <a:pt x="1001555" y="424820"/>
                    <a:pt x="919009" y="424820"/>
                  </a:cubicBezTo>
                  <a:cubicBezTo>
                    <a:pt x="917568" y="427200"/>
                    <a:pt x="916566" y="428328"/>
                    <a:pt x="916253" y="429518"/>
                  </a:cubicBezTo>
                  <a:cubicBezTo>
                    <a:pt x="915689" y="432148"/>
                    <a:pt x="915251" y="434904"/>
                    <a:pt x="915251" y="437597"/>
                  </a:cubicBezTo>
                  <a:cubicBezTo>
                    <a:pt x="915188" y="901373"/>
                    <a:pt x="915188" y="1365149"/>
                    <a:pt x="915251" y="1828925"/>
                  </a:cubicBezTo>
                  <a:cubicBezTo>
                    <a:pt x="915251" y="1832307"/>
                    <a:pt x="916128" y="1835689"/>
                    <a:pt x="916629" y="1839009"/>
                  </a:cubicBezTo>
                  <a:cubicBezTo>
                    <a:pt x="916754" y="1839635"/>
                    <a:pt x="917192" y="1840261"/>
                    <a:pt x="917568" y="1840700"/>
                  </a:cubicBezTo>
                  <a:cubicBezTo>
                    <a:pt x="918007" y="1841201"/>
                    <a:pt x="918633" y="1841577"/>
                    <a:pt x="919698" y="1842453"/>
                  </a:cubicBezTo>
                  <a:cubicBezTo>
                    <a:pt x="1002620" y="1842516"/>
                    <a:pt x="1085918" y="1842516"/>
                    <a:pt x="1168464" y="1842516"/>
                  </a:cubicBezTo>
                  <a:close/>
                  <a:moveTo>
                    <a:pt x="1415039" y="688869"/>
                  </a:moveTo>
                  <a:cubicBezTo>
                    <a:pt x="1410718" y="713608"/>
                    <a:pt x="1411469" y="1825293"/>
                    <a:pt x="1415666" y="1842328"/>
                  </a:cubicBezTo>
                  <a:cubicBezTo>
                    <a:pt x="1499152" y="1842328"/>
                    <a:pt x="1582951" y="1842328"/>
                    <a:pt x="1666499" y="1842328"/>
                  </a:cubicBezTo>
                  <a:cubicBezTo>
                    <a:pt x="1671134" y="1818717"/>
                    <a:pt x="1670195" y="704902"/>
                    <a:pt x="1665435" y="688869"/>
                  </a:cubicBezTo>
                  <a:cubicBezTo>
                    <a:pt x="1582512" y="688869"/>
                    <a:pt x="1499214" y="688869"/>
                    <a:pt x="1415039" y="688869"/>
                  </a:cubicBezTo>
                  <a:close/>
                  <a:moveTo>
                    <a:pt x="420285" y="1018366"/>
                  </a:moveTo>
                  <a:cubicBezTo>
                    <a:pt x="419408" y="1023251"/>
                    <a:pt x="418469" y="1025882"/>
                    <a:pt x="418469" y="1028512"/>
                  </a:cubicBezTo>
                  <a:cubicBezTo>
                    <a:pt x="418343" y="1295442"/>
                    <a:pt x="418343" y="1562434"/>
                    <a:pt x="418343" y="1829364"/>
                  </a:cubicBezTo>
                  <a:cubicBezTo>
                    <a:pt x="418343" y="1832746"/>
                    <a:pt x="419220" y="1836128"/>
                    <a:pt x="419784" y="1839447"/>
                  </a:cubicBezTo>
                  <a:cubicBezTo>
                    <a:pt x="419909" y="1840011"/>
                    <a:pt x="420473" y="1840574"/>
                    <a:pt x="420911" y="1841013"/>
                  </a:cubicBezTo>
                  <a:cubicBezTo>
                    <a:pt x="421350" y="1841514"/>
                    <a:pt x="421913" y="1841890"/>
                    <a:pt x="422540" y="1842391"/>
                  </a:cubicBezTo>
                  <a:cubicBezTo>
                    <a:pt x="505712" y="1842391"/>
                    <a:pt x="588948" y="1842391"/>
                    <a:pt x="671870" y="1842391"/>
                  </a:cubicBezTo>
                  <a:cubicBezTo>
                    <a:pt x="676818" y="1821284"/>
                    <a:pt x="676254" y="1035402"/>
                    <a:pt x="671181" y="1018366"/>
                  </a:cubicBezTo>
                  <a:cubicBezTo>
                    <a:pt x="588322" y="1018366"/>
                    <a:pt x="505086" y="1018366"/>
                    <a:pt x="420285" y="101836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5" name="图形 4">
              <a:extLst>
                <a:ext uri="{FF2B5EF4-FFF2-40B4-BE49-F238E27FC236}">
                  <a16:creationId xmlns:a16="http://schemas.microsoft.com/office/drawing/2014/main" id="{FCEC4E08-3722-47F7-8518-58BB66360757}"/>
                </a:ext>
              </a:extLst>
            </p:cNvPr>
            <p:cNvGrpSpPr/>
            <p:nvPr/>
          </p:nvGrpSpPr>
          <p:grpSpPr>
            <a:xfrm>
              <a:off x="3889344" y="2060951"/>
              <a:ext cx="583185" cy="552025"/>
              <a:chOff x="7567305" y="-62"/>
              <a:chExt cx="1997151" cy="1890443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987B5F0B-38E1-4FD1-B6E7-00BB3A4DFBBC}"/>
                  </a:ext>
                </a:extLst>
              </p:cNvPr>
              <p:cNvSpPr/>
              <p:nvPr/>
            </p:nvSpPr>
            <p:spPr>
              <a:xfrm>
                <a:off x="7879555" y="257308"/>
                <a:ext cx="1677359" cy="1443861"/>
              </a:xfrm>
              <a:custGeom>
                <a:avLst/>
                <a:gdLst>
                  <a:gd name="connsiteX0" fmla="*/ 76997 w 1677359"/>
                  <a:gd name="connsiteY0" fmla="*/ 1441722 h 1443861"/>
                  <a:gd name="connsiteX1" fmla="*/ 179210 w 1677359"/>
                  <a:gd name="connsiteY1" fmla="*/ 1393371 h 1443861"/>
                  <a:gd name="connsiteX2" fmla="*/ 189168 w 1677359"/>
                  <a:gd name="connsiteY2" fmla="*/ 1331681 h 1443861"/>
                  <a:gd name="connsiteX3" fmla="*/ 135368 w 1677359"/>
                  <a:gd name="connsiteY3" fmla="*/ 1260408 h 1443861"/>
                  <a:gd name="connsiteX4" fmla="*/ 372611 w 1677359"/>
                  <a:gd name="connsiteY4" fmla="*/ 190497 h 1443861"/>
                  <a:gd name="connsiteX5" fmla="*/ 418457 w 1677359"/>
                  <a:gd name="connsiteY5" fmla="*/ 190497 h 1443861"/>
                  <a:gd name="connsiteX6" fmla="*/ 712881 w 1677359"/>
                  <a:gd name="connsiteY6" fmla="*/ 700620 h 1443861"/>
                  <a:gd name="connsiteX7" fmla="*/ 712818 w 1677359"/>
                  <a:gd name="connsiteY7" fmla="*/ 827696 h 1443861"/>
                  <a:gd name="connsiteX8" fmla="*/ 765114 w 1677359"/>
                  <a:gd name="connsiteY8" fmla="*/ 858134 h 1443861"/>
                  <a:gd name="connsiteX9" fmla="*/ 844717 w 1677359"/>
                  <a:gd name="connsiteY9" fmla="*/ 839784 h 1443861"/>
                  <a:gd name="connsiteX10" fmla="*/ 861001 w 1677359"/>
                  <a:gd name="connsiteY10" fmla="*/ 853750 h 1443861"/>
                  <a:gd name="connsiteX11" fmla="*/ 1111960 w 1677359"/>
                  <a:gd name="connsiteY11" fmla="*/ 1078718 h 1443861"/>
                  <a:gd name="connsiteX12" fmla="*/ 1126929 w 1677359"/>
                  <a:gd name="connsiteY12" fmla="*/ 1108091 h 1443861"/>
                  <a:gd name="connsiteX13" fmla="*/ 1201083 w 1677359"/>
                  <a:gd name="connsiteY13" fmla="*/ 1191327 h 1443861"/>
                  <a:gd name="connsiteX14" fmla="*/ 1301416 w 1677359"/>
                  <a:gd name="connsiteY14" fmla="*/ 1150617 h 1443861"/>
                  <a:gd name="connsiteX15" fmla="*/ 1297470 w 1677359"/>
                  <a:gd name="connsiteY15" fmla="*/ 1040764 h 1443861"/>
                  <a:gd name="connsiteX16" fmla="*/ 1287262 w 1677359"/>
                  <a:gd name="connsiteY16" fmla="*/ 1027361 h 1443861"/>
                  <a:gd name="connsiteX17" fmla="*/ 1554567 w 1677359"/>
                  <a:gd name="connsiteY17" fmla="*/ 440391 h 1443861"/>
                  <a:gd name="connsiteX18" fmla="*/ 1572354 w 1677359"/>
                  <a:gd name="connsiteY18" fmla="*/ 441832 h 1443861"/>
                  <a:gd name="connsiteX19" fmla="*/ 1620266 w 1677359"/>
                  <a:gd name="connsiteY19" fmla="*/ 433752 h 1443861"/>
                  <a:gd name="connsiteX20" fmla="*/ 1666425 w 1677359"/>
                  <a:gd name="connsiteY20" fmla="*/ 302856 h 1443861"/>
                  <a:gd name="connsiteX21" fmla="*/ 1532459 w 1677359"/>
                  <a:gd name="connsiteY21" fmla="*/ 264589 h 1443861"/>
                  <a:gd name="connsiteX22" fmla="*/ 1502584 w 1677359"/>
                  <a:gd name="connsiteY22" fmla="*/ 400371 h 1443861"/>
                  <a:gd name="connsiteX23" fmla="*/ 1505340 w 1677359"/>
                  <a:gd name="connsiteY23" fmla="*/ 437135 h 1443861"/>
                  <a:gd name="connsiteX24" fmla="*/ 1254820 w 1677359"/>
                  <a:gd name="connsiteY24" fmla="*/ 986526 h 1443861"/>
                  <a:gd name="connsiteX25" fmla="*/ 1245550 w 1677359"/>
                  <a:gd name="connsiteY25" fmla="*/ 1005315 h 1443861"/>
                  <a:gd name="connsiteX26" fmla="*/ 1141835 w 1677359"/>
                  <a:gd name="connsiteY26" fmla="*/ 1043582 h 1443861"/>
                  <a:gd name="connsiteX27" fmla="*/ 873214 w 1677359"/>
                  <a:gd name="connsiteY27" fmla="*/ 802456 h 1443861"/>
                  <a:gd name="connsiteX28" fmla="*/ 854550 w 1677359"/>
                  <a:gd name="connsiteY28" fmla="*/ 699993 h 1443861"/>
                  <a:gd name="connsiteX29" fmla="*/ 751587 w 1677359"/>
                  <a:gd name="connsiteY29" fmla="*/ 674816 h 1443861"/>
                  <a:gd name="connsiteX30" fmla="*/ 457601 w 1677359"/>
                  <a:gd name="connsiteY30" fmla="*/ 165883 h 1443861"/>
                  <a:gd name="connsiteX31" fmla="*/ 468373 w 1677359"/>
                  <a:gd name="connsiteY31" fmla="*/ 151729 h 1443861"/>
                  <a:gd name="connsiteX32" fmla="*/ 454093 w 1677359"/>
                  <a:gd name="connsiteY32" fmla="*/ 23462 h 1443861"/>
                  <a:gd name="connsiteX33" fmla="*/ 325075 w 1677359"/>
                  <a:gd name="connsiteY33" fmla="*/ 26719 h 1443861"/>
                  <a:gd name="connsiteX34" fmla="*/ 317810 w 1677359"/>
                  <a:gd name="connsiteY34" fmla="*/ 155236 h 1443861"/>
                  <a:gd name="connsiteX35" fmla="*/ 325702 w 1677359"/>
                  <a:gd name="connsiteY35" fmla="*/ 188368 h 1443861"/>
                  <a:gd name="connsiteX36" fmla="*/ 109314 w 1677359"/>
                  <a:gd name="connsiteY36" fmla="*/ 1164521 h 1443861"/>
                  <a:gd name="connsiteX37" fmla="*/ 89586 w 1677359"/>
                  <a:gd name="connsiteY37" fmla="*/ 1251326 h 1443861"/>
                  <a:gd name="connsiteX38" fmla="*/ 25 w 1677359"/>
                  <a:gd name="connsiteY38" fmla="*/ 1349969 h 1443861"/>
                  <a:gd name="connsiteX39" fmla="*/ 76997 w 1677359"/>
                  <a:gd name="connsiteY39" fmla="*/ 1441722 h 1443861"/>
                  <a:gd name="connsiteX40" fmla="*/ 1580997 w 1677359"/>
                  <a:gd name="connsiteY40" fmla="*/ 299223 h 1443861"/>
                  <a:gd name="connsiteX41" fmla="*/ 1630037 w 1677359"/>
                  <a:gd name="connsiteY41" fmla="*/ 349077 h 1443861"/>
                  <a:gd name="connsiteX42" fmla="*/ 1579933 w 1677359"/>
                  <a:gd name="connsiteY42" fmla="*/ 395924 h 1443861"/>
                  <a:gd name="connsiteX43" fmla="*/ 1532521 w 1677359"/>
                  <a:gd name="connsiteY43" fmla="*/ 346947 h 1443861"/>
                  <a:gd name="connsiteX44" fmla="*/ 1580997 w 1677359"/>
                  <a:gd name="connsiteY44" fmla="*/ 299223 h 1443861"/>
                  <a:gd name="connsiteX45" fmla="*/ 1222502 w 1677359"/>
                  <a:gd name="connsiteY45" fmla="*/ 1049031 h 1443861"/>
                  <a:gd name="connsiteX46" fmla="*/ 1270101 w 1677359"/>
                  <a:gd name="connsiteY46" fmla="*/ 1097945 h 1443861"/>
                  <a:gd name="connsiteX47" fmla="*/ 1220748 w 1677359"/>
                  <a:gd name="connsiteY47" fmla="*/ 1146671 h 1443861"/>
                  <a:gd name="connsiteX48" fmla="*/ 1172649 w 1677359"/>
                  <a:gd name="connsiteY48" fmla="*/ 1098258 h 1443861"/>
                  <a:gd name="connsiteX49" fmla="*/ 1222502 w 1677359"/>
                  <a:gd name="connsiteY49" fmla="*/ 1049031 h 1443861"/>
                  <a:gd name="connsiteX50" fmla="*/ 784592 w 1677359"/>
                  <a:gd name="connsiteY50" fmla="*/ 716465 h 1443861"/>
                  <a:gd name="connsiteX51" fmla="*/ 833506 w 1677359"/>
                  <a:gd name="connsiteY51" fmla="*/ 766193 h 1443861"/>
                  <a:gd name="connsiteX52" fmla="*/ 784780 w 1677359"/>
                  <a:gd name="connsiteY52" fmla="*/ 813730 h 1443861"/>
                  <a:gd name="connsiteX53" fmla="*/ 736054 w 1677359"/>
                  <a:gd name="connsiteY53" fmla="*/ 766381 h 1443861"/>
                  <a:gd name="connsiteX54" fmla="*/ 784592 w 1677359"/>
                  <a:gd name="connsiteY54" fmla="*/ 716465 h 1443861"/>
                  <a:gd name="connsiteX55" fmla="*/ 390711 w 1677359"/>
                  <a:gd name="connsiteY55" fmla="*/ 46824 h 1443861"/>
                  <a:gd name="connsiteX56" fmla="*/ 439751 w 1677359"/>
                  <a:gd name="connsiteY56" fmla="*/ 96301 h 1443861"/>
                  <a:gd name="connsiteX57" fmla="*/ 391776 w 1677359"/>
                  <a:gd name="connsiteY57" fmla="*/ 144339 h 1443861"/>
                  <a:gd name="connsiteX58" fmla="*/ 342361 w 1677359"/>
                  <a:gd name="connsiteY58" fmla="*/ 95299 h 1443861"/>
                  <a:gd name="connsiteX59" fmla="*/ 390711 w 1677359"/>
                  <a:gd name="connsiteY59" fmla="*/ 46824 h 1443861"/>
                  <a:gd name="connsiteX60" fmla="*/ 96037 w 1677359"/>
                  <a:gd name="connsiteY60" fmla="*/ 1299802 h 1443861"/>
                  <a:gd name="connsiteX61" fmla="*/ 143886 w 1677359"/>
                  <a:gd name="connsiteY61" fmla="*/ 1348027 h 1443861"/>
                  <a:gd name="connsiteX62" fmla="*/ 94847 w 1677359"/>
                  <a:gd name="connsiteY62" fmla="*/ 1397067 h 1443861"/>
                  <a:gd name="connsiteX63" fmla="*/ 46496 w 1677359"/>
                  <a:gd name="connsiteY63" fmla="*/ 1348842 h 1443861"/>
                  <a:gd name="connsiteX64" fmla="*/ 96037 w 1677359"/>
                  <a:gd name="connsiteY64" fmla="*/ 1299802 h 1443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1677359" h="1443861">
                    <a:moveTo>
                      <a:pt x="76997" y="1441722"/>
                    </a:moveTo>
                    <a:cubicBezTo>
                      <a:pt x="115703" y="1450866"/>
                      <a:pt x="159669" y="1429947"/>
                      <a:pt x="179210" y="1393371"/>
                    </a:cubicBezTo>
                    <a:cubicBezTo>
                      <a:pt x="189606" y="1373894"/>
                      <a:pt x="192863" y="1353226"/>
                      <a:pt x="189168" y="1331681"/>
                    </a:cubicBezTo>
                    <a:cubicBezTo>
                      <a:pt x="183594" y="1299113"/>
                      <a:pt x="162801" y="1277130"/>
                      <a:pt x="135368" y="1260408"/>
                    </a:cubicBezTo>
                    <a:cubicBezTo>
                      <a:pt x="214595" y="903040"/>
                      <a:pt x="293510" y="547113"/>
                      <a:pt x="372611" y="190497"/>
                    </a:cubicBezTo>
                    <a:cubicBezTo>
                      <a:pt x="388832" y="190497"/>
                      <a:pt x="403050" y="190497"/>
                      <a:pt x="418457" y="190497"/>
                    </a:cubicBezTo>
                    <a:cubicBezTo>
                      <a:pt x="516598" y="360538"/>
                      <a:pt x="615053" y="531142"/>
                      <a:pt x="712881" y="700620"/>
                    </a:cubicBezTo>
                    <a:cubicBezTo>
                      <a:pt x="682130" y="751538"/>
                      <a:pt x="682505" y="793563"/>
                      <a:pt x="712818" y="827696"/>
                    </a:cubicBezTo>
                    <a:cubicBezTo>
                      <a:pt x="726910" y="843542"/>
                      <a:pt x="744321" y="853688"/>
                      <a:pt x="765114" y="858134"/>
                    </a:cubicBezTo>
                    <a:cubicBezTo>
                      <a:pt x="794425" y="864460"/>
                      <a:pt x="820292" y="855504"/>
                      <a:pt x="844717" y="839784"/>
                    </a:cubicBezTo>
                    <a:cubicBezTo>
                      <a:pt x="850667" y="844857"/>
                      <a:pt x="855928" y="849178"/>
                      <a:pt x="861001" y="853750"/>
                    </a:cubicBezTo>
                    <a:cubicBezTo>
                      <a:pt x="944612" y="928781"/>
                      <a:pt x="1028098" y="1003937"/>
                      <a:pt x="1111960" y="1078718"/>
                    </a:cubicBezTo>
                    <a:cubicBezTo>
                      <a:pt x="1121167" y="1086985"/>
                      <a:pt x="1125739" y="1095315"/>
                      <a:pt x="1126929" y="1108091"/>
                    </a:cubicBezTo>
                    <a:cubicBezTo>
                      <a:pt x="1131000" y="1149740"/>
                      <a:pt x="1160686" y="1181932"/>
                      <a:pt x="1201083" y="1191327"/>
                    </a:cubicBezTo>
                    <a:cubicBezTo>
                      <a:pt x="1238786" y="1200095"/>
                      <a:pt x="1279997" y="1183373"/>
                      <a:pt x="1301416" y="1150617"/>
                    </a:cubicBezTo>
                    <a:cubicBezTo>
                      <a:pt x="1323212" y="1117235"/>
                      <a:pt x="1321709" y="1073832"/>
                      <a:pt x="1297470" y="1040764"/>
                    </a:cubicBezTo>
                    <a:cubicBezTo>
                      <a:pt x="1294277" y="1036442"/>
                      <a:pt x="1290957" y="1032183"/>
                      <a:pt x="1287262" y="1027361"/>
                    </a:cubicBezTo>
                    <a:cubicBezTo>
                      <a:pt x="1376448" y="831517"/>
                      <a:pt x="1465507" y="636048"/>
                      <a:pt x="1554567" y="440391"/>
                    </a:cubicBezTo>
                    <a:cubicBezTo>
                      <a:pt x="1561644" y="441018"/>
                      <a:pt x="1567156" y="442458"/>
                      <a:pt x="1572354" y="441832"/>
                    </a:cubicBezTo>
                    <a:cubicBezTo>
                      <a:pt x="1588450" y="439765"/>
                      <a:pt x="1605674" y="439828"/>
                      <a:pt x="1620266" y="433752"/>
                    </a:cubicBezTo>
                    <a:cubicBezTo>
                      <a:pt x="1671498" y="412396"/>
                      <a:pt x="1691853" y="352208"/>
                      <a:pt x="1666425" y="302856"/>
                    </a:cubicBezTo>
                    <a:cubicBezTo>
                      <a:pt x="1641123" y="253753"/>
                      <a:pt x="1580872" y="236530"/>
                      <a:pt x="1532459" y="264589"/>
                    </a:cubicBezTo>
                    <a:cubicBezTo>
                      <a:pt x="1485423" y="291833"/>
                      <a:pt x="1470643" y="355214"/>
                      <a:pt x="1502584" y="400371"/>
                    </a:cubicBezTo>
                    <a:cubicBezTo>
                      <a:pt x="1512041" y="413711"/>
                      <a:pt x="1511728" y="423231"/>
                      <a:pt x="1505340" y="437135"/>
                    </a:cubicBezTo>
                    <a:cubicBezTo>
                      <a:pt x="1421478" y="620077"/>
                      <a:pt x="1338243" y="803333"/>
                      <a:pt x="1254820" y="986526"/>
                    </a:cubicBezTo>
                    <a:cubicBezTo>
                      <a:pt x="1252001" y="992664"/>
                      <a:pt x="1248870" y="998614"/>
                      <a:pt x="1245550" y="1005315"/>
                    </a:cubicBezTo>
                    <a:cubicBezTo>
                      <a:pt x="1203150" y="996484"/>
                      <a:pt x="1169580" y="1011077"/>
                      <a:pt x="1141835" y="1043582"/>
                    </a:cubicBezTo>
                    <a:cubicBezTo>
                      <a:pt x="1051710" y="962664"/>
                      <a:pt x="962650" y="882748"/>
                      <a:pt x="873214" y="802456"/>
                    </a:cubicBezTo>
                    <a:cubicBezTo>
                      <a:pt x="886241" y="764064"/>
                      <a:pt x="881732" y="729429"/>
                      <a:pt x="854550" y="699993"/>
                    </a:cubicBezTo>
                    <a:cubicBezTo>
                      <a:pt x="826555" y="669680"/>
                      <a:pt x="791294" y="664419"/>
                      <a:pt x="751587" y="674816"/>
                    </a:cubicBezTo>
                    <a:cubicBezTo>
                      <a:pt x="653320" y="504712"/>
                      <a:pt x="555491" y="335298"/>
                      <a:pt x="457601" y="165883"/>
                    </a:cubicBezTo>
                    <a:cubicBezTo>
                      <a:pt x="461797" y="160372"/>
                      <a:pt x="465179" y="156113"/>
                      <a:pt x="468373" y="151729"/>
                    </a:cubicBezTo>
                    <a:cubicBezTo>
                      <a:pt x="497496" y="111270"/>
                      <a:pt x="491233" y="55466"/>
                      <a:pt x="454093" y="23462"/>
                    </a:cubicBezTo>
                    <a:cubicBezTo>
                      <a:pt x="416327" y="-9043"/>
                      <a:pt x="360210" y="-7602"/>
                      <a:pt x="325075" y="26719"/>
                    </a:cubicBezTo>
                    <a:cubicBezTo>
                      <a:pt x="289376" y="61604"/>
                      <a:pt x="285555" y="116781"/>
                      <a:pt x="317810" y="155236"/>
                    </a:cubicBezTo>
                    <a:cubicBezTo>
                      <a:pt x="326891" y="166071"/>
                      <a:pt x="328708" y="174965"/>
                      <a:pt x="325702" y="188368"/>
                    </a:cubicBezTo>
                    <a:cubicBezTo>
                      <a:pt x="253301" y="513669"/>
                      <a:pt x="181339" y="839095"/>
                      <a:pt x="109314" y="1164521"/>
                    </a:cubicBezTo>
                    <a:cubicBezTo>
                      <a:pt x="102801" y="1193832"/>
                      <a:pt x="96037" y="1223018"/>
                      <a:pt x="89586" y="1251326"/>
                    </a:cubicBezTo>
                    <a:cubicBezTo>
                      <a:pt x="28333" y="1269113"/>
                      <a:pt x="-977" y="1301869"/>
                      <a:pt x="25" y="1349969"/>
                    </a:cubicBezTo>
                    <a:cubicBezTo>
                      <a:pt x="901" y="1394749"/>
                      <a:pt x="31152" y="1430887"/>
                      <a:pt x="76997" y="1441722"/>
                    </a:cubicBezTo>
                    <a:close/>
                    <a:moveTo>
                      <a:pt x="1580997" y="299223"/>
                    </a:moveTo>
                    <a:cubicBezTo>
                      <a:pt x="1608805" y="299286"/>
                      <a:pt x="1631289" y="322083"/>
                      <a:pt x="1630037" y="349077"/>
                    </a:cubicBezTo>
                    <a:cubicBezTo>
                      <a:pt x="1628784" y="375882"/>
                      <a:pt x="1606801" y="396425"/>
                      <a:pt x="1579933" y="395924"/>
                    </a:cubicBezTo>
                    <a:cubicBezTo>
                      <a:pt x="1552751" y="395423"/>
                      <a:pt x="1532333" y="374316"/>
                      <a:pt x="1532521" y="346947"/>
                    </a:cubicBezTo>
                    <a:cubicBezTo>
                      <a:pt x="1532709" y="319703"/>
                      <a:pt x="1553565" y="299223"/>
                      <a:pt x="1580997" y="299223"/>
                    </a:cubicBezTo>
                    <a:close/>
                    <a:moveTo>
                      <a:pt x="1222502" y="1049031"/>
                    </a:moveTo>
                    <a:cubicBezTo>
                      <a:pt x="1248932" y="1049532"/>
                      <a:pt x="1270101" y="1071327"/>
                      <a:pt x="1270101" y="1097945"/>
                    </a:cubicBezTo>
                    <a:cubicBezTo>
                      <a:pt x="1270101" y="1125816"/>
                      <a:pt x="1248557" y="1147047"/>
                      <a:pt x="1220748" y="1146671"/>
                    </a:cubicBezTo>
                    <a:cubicBezTo>
                      <a:pt x="1194256" y="1146296"/>
                      <a:pt x="1172586" y="1124500"/>
                      <a:pt x="1172649" y="1098258"/>
                    </a:cubicBezTo>
                    <a:cubicBezTo>
                      <a:pt x="1172712" y="1071453"/>
                      <a:pt x="1195947" y="1048530"/>
                      <a:pt x="1222502" y="1049031"/>
                    </a:cubicBezTo>
                    <a:close/>
                    <a:moveTo>
                      <a:pt x="784592" y="716465"/>
                    </a:moveTo>
                    <a:cubicBezTo>
                      <a:pt x="811711" y="716402"/>
                      <a:pt x="833945" y="739012"/>
                      <a:pt x="833506" y="766193"/>
                    </a:cubicBezTo>
                    <a:cubicBezTo>
                      <a:pt x="833068" y="792623"/>
                      <a:pt x="811461" y="813730"/>
                      <a:pt x="784780" y="813730"/>
                    </a:cubicBezTo>
                    <a:cubicBezTo>
                      <a:pt x="757912" y="813792"/>
                      <a:pt x="736492" y="792936"/>
                      <a:pt x="736054" y="766381"/>
                    </a:cubicBezTo>
                    <a:cubicBezTo>
                      <a:pt x="735616" y="738761"/>
                      <a:pt x="757223" y="716528"/>
                      <a:pt x="784592" y="716465"/>
                    </a:cubicBezTo>
                    <a:close/>
                    <a:moveTo>
                      <a:pt x="390711" y="46824"/>
                    </a:moveTo>
                    <a:cubicBezTo>
                      <a:pt x="417768" y="46448"/>
                      <a:pt x="439876" y="68744"/>
                      <a:pt x="439751" y="96301"/>
                    </a:cubicBezTo>
                    <a:cubicBezTo>
                      <a:pt x="439625" y="123232"/>
                      <a:pt x="418770" y="144151"/>
                      <a:pt x="391776" y="144339"/>
                    </a:cubicBezTo>
                    <a:cubicBezTo>
                      <a:pt x="364282" y="144527"/>
                      <a:pt x="341985" y="122418"/>
                      <a:pt x="342361" y="95299"/>
                    </a:cubicBezTo>
                    <a:cubicBezTo>
                      <a:pt x="342674" y="69308"/>
                      <a:pt x="364720" y="47199"/>
                      <a:pt x="390711" y="46824"/>
                    </a:cubicBezTo>
                    <a:close/>
                    <a:moveTo>
                      <a:pt x="96037" y="1299802"/>
                    </a:moveTo>
                    <a:cubicBezTo>
                      <a:pt x="123030" y="1300115"/>
                      <a:pt x="143761" y="1321034"/>
                      <a:pt x="143886" y="1348027"/>
                    </a:cubicBezTo>
                    <a:cubicBezTo>
                      <a:pt x="144011" y="1375898"/>
                      <a:pt x="122529" y="1397380"/>
                      <a:pt x="94847" y="1397067"/>
                    </a:cubicBezTo>
                    <a:cubicBezTo>
                      <a:pt x="68417" y="1396754"/>
                      <a:pt x="46872" y="1375271"/>
                      <a:pt x="46496" y="1348842"/>
                    </a:cubicBezTo>
                    <a:cubicBezTo>
                      <a:pt x="46121" y="1321848"/>
                      <a:pt x="68730" y="1299426"/>
                      <a:pt x="96037" y="1299802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7" name="任意多边形: 形状 16">
                <a:extLst>
                  <a:ext uri="{FF2B5EF4-FFF2-40B4-BE49-F238E27FC236}">
                    <a16:creationId xmlns:a16="http://schemas.microsoft.com/office/drawing/2014/main" id="{22F97323-BED2-4DF8-B9A4-23AF1D813AB4}"/>
                  </a:ext>
                </a:extLst>
              </p:cNvPr>
              <p:cNvSpPr/>
              <p:nvPr/>
            </p:nvSpPr>
            <p:spPr>
              <a:xfrm>
                <a:off x="7567305" y="-62"/>
                <a:ext cx="1997151" cy="1890443"/>
              </a:xfrm>
              <a:custGeom>
                <a:avLst/>
                <a:gdLst>
                  <a:gd name="connsiteX0" fmla="*/ 1966651 w 1997151"/>
                  <a:gd name="connsiteY0" fmla="*/ 1843581 h 1890443"/>
                  <a:gd name="connsiteX1" fmla="*/ 203362 w 1997151"/>
                  <a:gd name="connsiteY1" fmla="*/ 1843581 h 1890443"/>
                  <a:gd name="connsiteX2" fmla="*/ 178685 w 1997151"/>
                  <a:gd name="connsiteY2" fmla="*/ 1843518 h 1890443"/>
                  <a:gd name="connsiteX3" fmla="*/ 108038 w 1997151"/>
                  <a:gd name="connsiteY3" fmla="*/ 1772370 h 1890443"/>
                  <a:gd name="connsiteX4" fmla="*/ 108038 w 1997151"/>
                  <a:gd name="connsiteY4" fmla="*/ 1665523 h 1890443"/>
                  <a:gd name="connsiteX5" fmla="*/ 110356 w 1997151"/>
                  <a:gd name="connsiteY5" fmla="*/ 1650617 h 1890443"/>
                  <a:gd name="connsiteX6" fmla="*/ 144113 w 1997151"/>
                  <a:gd name="connsiteY6" fmla="*/ 1650492 h 1890443"/>
                  <a:gd name="connsiteX7" fmla="*/ 171170 w 1997151"/>
                  <a:gd name="connsiteY7" fmla="*/ 1626004 h 1890443"/>
                  <a:gd name="connsiteX8" fmla="*/ 144051 w 1997151"/>
                  <a:gd name="connsiteY8" fmla="*/ 1604208 h 1890443"/>
                  <a:gd name="connsiteX9" fmla="*/ 109041 w 1997151"/>
                  <a:gd name="connsiteY9" fmla="*/ 1603081 h 1890443"/>
                  <a:gd name="connsiteX10" fmla="*/ 109041 w 1997151"/>
                  <a:gd name="connsiteY10" fmla="*/ 1364022 h 1890443"/>
                  <a:gd name="connsiteX11" fmla="*/ 127892 w 1997151"/>
                  <a:gd name="connsiteY11" fmla="*/ 1362456 h 1890443"/>
                  <a:gd name="connsiteX12" fmla="*/ 150439 w 1997151"/>
                  <a:gd name="connsiteY12" fmla="*/ 1361454 h 1890443"/>
                  <a:gd name="connsiteX13" fmla="*/ 171295 w 1997151"/>
                  <a:gd name="connsiteY13" fmla="*/ 1337655 h 1890443"/>
                  <a:gd name="connsiteX14" fmla="*/ 150126 w 1997151"/>
                  <a:gd name="connsiteY14" fmla="*/ 1316235 h 1890443"/>
                  <a:gd name="connsiteX15" fmla="*/ 127579 w 1997151"/>
                  <a:gd name="connsiteY15" fmla="*/ 1315358 h 1890443"/>
                  <a:gd name="connsiteX16" fmla="*/ 110418 w 1997151"/>
                  <a:gd name="connsiteY16" fmla="*/ 1313605 h 1890443"/>
                  <a:gd name="connsiteX17" fmla="*/ 111483 w 1997151"/>
                  <a:gd name="connsiteY17" fmla="*/ 1088449 h 1890443"/>
                  <a:gd name="connsiteX18" fmla="*/ 127516 w 1997151"/>
                  <a:gd name="connsiteY18" fmla="*/ 1087572 h 1890443"/>
                  <a:gd name="connsiteX19" fmla="*/ 143926 w 1997151"/>
                  <a:gd name="connsiteY19" fmla="*/ 1087447 h 1890443"/>
                  <a:gd name="connsiteX20" fmla="*/ 171170 w 1997151"/>
                  <a:gd name="connsiteY20" fmla="*/ 1063585 h 1890443"/>
                  <a:gd name="connsiteX21" fmla="*/ 144364 w 1997151"/>
                  <a:gd name="connsiteY21" fmla="*/ 1041226 h 1890443"/>
                  <a:gd name="connsiteX22" fmla="*/ 109291 w 1997151"/>
                  <a:gd name="connsiteY22" fmla="*/ 1040349 h 1890443"/>
                  <a:gd name="connsiteX23" fmla="*/ 109291 w 1997151"/>
                  <a:gd name="connsiteY23" fmla="*/ 825528 h 1890443"/>
                  <a:gd name="connsiteX24" fmla="*/ 132652 w 1997151"/>
                  <a:gd name="connsiteY24" fmla="*/ 825528 h 1890443"/>
                  <a:gd name="connsiteX25" fmla="*/ 151128 w 1997151"/>
                  <a:gd name="connsiteY25" fmla="*/ 825215 h 1890443"/>
                  <a:gd name="connsiteX26" fmla="*/ 171170 w 1997151"/>
                  <a:gd name="connsiteY26" fmla="*/ 805048 h 1890443"/>
                  <a:gd name="connsiteX27" fmla="*/ 155575 w 1997151"/>
                  <a:gd name="connsiteY27" fmla="*/ 781374 h 1890443"/>
                  <a:gd name="connsiteX28" fmla="*/ 135283 w 1997151"/>
                  <a:gd name="connsiteY28" fmla="*/ 779369 h 1890443"/>
                  <a:gd name="connsiteX29" fmla="*/ 109103 w 1997151"/>
                  <a:gd name="connsiteY29" fmla="*/ 778305 h 1890443"/>
                  <a:gd name="connsiteX30" fmla="*/ 109103 w 1997151"/>
                  <a:gd name="connsiteY30" fmla="*/ 558285 h 1890443"/>
                  <a:gd name="connsiteX31" fmla="*/ 124009 w 1997151"/>
                  <a:gd name="connsiteY31" fmla="*/ 556030 h 1890443"/>
                  <a:gd name="connsiteX32" fmla="*/ 150689 w 1997151"/>
                  <a:gd name="connsiteY32" fmla="*/ 554966 h 1890443"/>
                  <a:gd name="connsiteX33" fmla="*/ 171232 w 1997151"/>
                  <a:gd name="connsiteY33" fmla="*/ 533045 h 1890443"/>
                  <a:gd name="connsiteX34" fmla="*/ 151692 w 1997151"/>
                  <a:gd name="connsiteY34" fmla="*/ 510185 h 1890443"/>
                  <a:gd name="connsiteX35" fmla="*/ 131274 w 1997151"/>
                  <a:gd name="connsiteY35" fmla="*/ 508933 h 1890443"/>
                  <a:gd name="connsiteX36" fmla="*/ 109228 w 1997151"/>
                  <a:gd name="connsiteY36" fmla="*/ 507492 h 1890443"/>
                  <a:gd name="connsiteX37" fmla="*/ 109228 w 1997151"/>
                  <a:gd name="connsiteY37" fmla="*/ 287284 h 1890443"/>
                  <a:gd name="connsiteX38" fmla="*/ 128456 w 1997151"/>
                  <a:gd name="connsiteY38" fmla="*/ 286094 h 1890443"/>
                  <a:gd name="connsiteX39" fmla="*/ 146932 w 1997151"/>
                  <a:gd name="connsiteY39" fmla="*/ 285907 h 1890443"/>
                  <a:gd name="connsiteX40" fmla="*/ 171420 w 1997151"/>
                  <a:gd name="connsiteY40" fmla="*/ 263234 h 1890443"/>
                  <a:gd name="connsiteX41" fmla="*/ 147809 w 1997151"/>
                  <a:gd name="connsiteY41" fmla="*/ 240061 h 1890443"/>
                  <a:gd name="connsiteX42" fmla="*/ 125199 w 1997151"/>
                  <a:gd name="connsiteY42" fmla="*/ 239748 h 1890443"/>
                  <a:gd name="connsiteX43" fmla="*/ 107537 w 1997151"/>
                  <a:gd name="connsiteY43" fmla="*/ 237556 h 1890443"/>
                  <a:gd name="connsiteX44" fmla="*/ 107537 w 1997151"/>
                  <a:gd name="connsiteY44" fmla="*/ 0 h 1890443"/>
                  <a:gd name="connsiteX45" fmla="*/ 61504 w 1997151"/>
                  <a:gd name="connsiteY45" fmla="*/ 0 h 1890443"/>
                  <a:gd name="connsiteX46" fmla="*/ 61504 w 1997151"/>
                  <a:gd name="connsiteY46" fmla="*/ 60814 h 1890443"/>
                  <a:gd name="connsiteX47" fmla="*/ 61504 w 1997151"/>
                  <a:gd name="connsiteY47" fmla="*/ 120438 h 1890443"/>
                  <a:gd name="connsiteX48" fmla="*/ 61441 w 1997151"/>
                  <a:gd name="connsiteY48" fmla="*/ 180062 h 1890443"/>
                  <a:gd name="connsiteX49" fmla="*/ 60001 w 1997151"/>
                  <a:gd name="connsiteY49" fmla="*/ 239936 h 1890443"/>
                  <a:gd name="connsiteX50" fmla="*/ 27246 w 1997151"/>
                  <a:gd name="connsiteY50" fmla="*/ 240124 h 1890443"/>
                  <a:gd name="connsiteX51" fmla="*/ 9834 w 1997151"/>
                  <a:gd name="connsiteY51" fmla="*/ 244696 h 1890443"/>
                  <a:gd name="connsiteX52" fmla="*/ 753 w 1997151"/>
                  <a:gd name="connsiteY52" fmla="*/ 267869 h 1890443"/>
                  <a:gd name="connsiteX53" fmla="*/ 22987 w 1997151"/>
                  <a:gd name="connsiteY53" fmla="*/ 285781 h 1890443"/>
                  <a:gd name="connsiteX54" fmla="*/ 58686 w 1997151"/>
                  <a:gd name="connsiteY54" fmla="*/ 285969 h 1890443"/>
                  <a:gd name="connsiteX55" fmla="*/ 57997 w 1997151"/>
                  <a:gd name="connsiteY55" fmla="*/ 508056 h 1890443"/>
                  <a:gd name="connsiteX56" fmla="*/ 42026 w 1997151"/>
                  <a:gd name="connsiteY56" fmla="*/ 508995 h 1890443"/>
                  <a:gd name="connsiteX57" fmla="*/ 25617 w 1997151"/>
                  <a:gd name="connsiteY57" fmla="*/ 509308 h 1890443"/>
                  <a:gd name="connsiteX58" fmla="*/ 127 w 1997151"/>
                  <a:gd name="connsiteY58" fmla="*/ 533358 h 1890443"/>
                  <a:gd name="connsiteX59" fmla="*/ 25053 w 1997151"/>
                  <a:gd name="connsiteY59" fmla="*/ 555655 h 1890443"/>
                  <a:gd name="connsiteX60" fmla="*/ 43529 w 1997151"/>
                  <a:gd name="connsiteY60" fmla="*/ 556156 h 1890443"/>
                  <a:gd name="connsiteX61" fmla="*/ 60001 w 1997151"/>
                  <a:gd name="connsiteY61" fmla="*/ 558097 h 1890443"/>
                  <a:gd name="connsiteX62" fmla="*/ 60001 w 1997151"/>
                  <a:gd name="connsiteY62" fmla="*/ 779808 h 1890443"/>
                  <a:gd name="connsiteX63" fmla="*/ 21922 w 1997151"/>
                  <a:gd name="connsiteY63" fmla="*/ 779996 h 1890443"/>
                  <a:gd name="connsiteX64" fmla="*/ 314 w 1997151"/>
                  <a:gd name="connsiteY64" fmla="*/ 798847 h 1890443"/>
                  <a:gd name="connsiteX65" fmla="*/ 12402 w 1997151"/>
                  <a:gd name="connsiteY65" fmla="*/ 822897 h 1890443"/>
                  <a:gd name="connsiteX66" fmla="*/ 28310 w 1997151"/>
                  <a:gd name="connsiteY66" fmla="*/ 825590 h 1890443"/>
                  <a:gd name="connsiteX67" fmla="*/ 59813 w 1997151"/>
                  <a:gd name="connsiteY67" fmla="*/ 826405 h 1890443"/>
                  <a:gd name="connsiteX68" fmla="*/ 57684 w 1997151"/>
                  <a:gd name="connsiteY68" fmla="*/ 1041602 h 1890443"/>
                  <a:gd name="connsiteX69" fmla="*/ 25743 w 1997151"/>
                  <a:gd name="connsiteY69" fmla="*/ 1041915 h 1890443"/>
                  <a:gd name="connsiteX70" fmla="*/ 7267 w 1997151"/>
                  <a:gd name="connsiteY70" fmla="*/ 1048679 h 1890443"/>
                  <a:gd name="connsiteX71" fmla="*/ 1442 w 1997151"/>
                  <a:gd name="connsiteY71" fmla="*/ 1071038 h 1890443"/>
                  <a:gd name="connsiteX72" fmla="*/ 22861 w 1997151"/>
                  <a:gd name="connsiteY72" fmla="*/ 1087447 h 1890443"/>
                  <a:gd name="connsiteX73" fmla="*/ 60126 w 1997151"/>
                  <a:gd name="connsiteY73" fmla="*/ 1087572 h 1890443"/>
                  <a:gd name="connsiteX74" fmla="*/ 60126 w 1997151"/>
                  <a:gd name="connsiteY74" fmla="*/ 1313980 h 1890443"/>
                  <a:gd name="connsiteX75" fmla="*/ 42778 w 1997151"/>
                  <a:gd name="connsiteY75" fmla="*/ 1315609 h 1890443"/>
                  <a:gd name="connsiteX76" fmla="*/ 24302 w 1997151"/>
                  <a:gd name="connsiteY76" fmla="*/ 1316110 h 1890443"/>
                  <a:gd name="connsiteX77" fmla="*/ 1 w 1997151"/>
                  <a:gd name="connsiteY77" fmla="*/ 1338907 h 1890443"/>
                  <a:gd name="connsiteX78" fmla="*/ 23989 w 1997151"/>
                  <a:gd name="connsiteY78" fmla="*/ 1362206 h 1890443"/>
                  <a:gd name="connsiteX79" fmla="*/ 36327 w 1997151"/>
                  <a:gd name="connsiteY79" fmla="*/ 1362644 h 1890443"/>
                  <a:gd name="connsiteX80" fmla="*/ 60377 w 1997151"/>
                  <a:gd name="connsiteY80" fmla="*/ 1363959 h 1890443"/>
                  <a:gd name="connsiteX81" fmla="*/ 60377 w 1997151"/>
                  <a:gd name="connsiteY81" fmla="*/ 1604709 h 1890443"/>
                  <a:gd name="connsiteX82" fmla="*/ 20795 w 1997151"/>
                  <a:gd name="connsiteY82" fmla="*/ 1604897 h 1890443"/>
                  <a:gd name="connsiteX83" fmla="*/ 314 w 1997151"/>
                  <a:gd name="connsiteY83" fmla="*/ 1624688 h 1890443"/>
                  <a:gd name="connsiteX84" fmla="*/ 15972 w 1997151"/>
                  <a:gd name="connsiteY84" fmla="*/ 1648425 h 1890443"/>
                  <a:gd name="connsiteX85" fmla="*/ 36202 w 1997151"/>
                  <a:gd name="connsiteY85" fmla="*/ 1650805 h 1890443"/>
                  <a:gd name="connsiteX86" fmla="*/ 61567 w 1997151"/>
                  <a:gd name="connsiteY86" fmla="*/ 1651933 h 1890443"/>
                  <a:gd name="connsiteX87" fmla="*/ 61567 w 1997151"/>
                  <a:gd name="connsiteY87" fmla="*/ 1676421 h 1890443"/>
                  <a:gd name="connsiteX88" fmla="*/ 61755 w 1997151"/>
                  <a:gd name="connsiteY88" fmla="*/ 1777130 h 1890443"/>
                  <a:gd name="connsiteX89" fmla="*/ 137788 w 1997151"/>
                  <a:gd name="connsiteY89" fmla="*/ 1883413 h 1890443"/>
                  <a:gd name="connsiteX90" fmla="*/ 184197 w 1997151"/>
                  <a:gd name="connsiteY90" fmla="*/ 1890052 h 1890443"/>
                  <a:gd name="connsiteX91" fmla="*/ 420500 w 1997151"/>
                  <a:gd name="connsiteY91" fmla="*/ 1890366 h 1890443"/>
                  <a:gd name="connsiteX92" fmla="*/ 1967966 w 1997151"/>
                  <a:gd name="connsiteY92" fmla="*/ 1890366 h 1890443"/>
                  <a:gd name="connsiteX93" fmla="*/ 1997151 w 1997151"/>
                  <a:gd name="connsiteY93" fmla="*/ 1890366 h 1890443"/>
                  <a:gd name="connsiteX94" fmla="*/ 1997151 w 1997151"/>
                  <a:gd name="connsiteY94" fmla="*/ 1843769 h 1890443"/>
                  <a:gd name="connsiteX95" fmla="*/ 1966651 w 1997151"/>
                  <a:gd name="connsiteY95" fmla="*/ 1843581 h 18904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</a:cxnLst>
                <a:rect l="l" t="t" r="r" b="b"/>
                <a:pathLst>
                  <a:path w="1997151" h="1890443">
                    <a:moveTo>
                      <a:pt x="1966651" y="1843581"/>
                    </a:moveTo>
                    <a:cubicBezTo>
                      <a:pt x="1378867" y="1843581"/>
                      <a:pt x="791145" y="1843581"/>
                      <a:pt x="203362" y="1843581"/>
                    </a:cubicBezTo>
                    <a:cubicBezTo>
                      <a:pt x="195157" y="1843581"/>
                      <a:pt x="186890" y="1843706"/>
                      <a:pt x="178685" y="1843518"/>
                    </a:cubicBezTo>
                    <a:cubicBezTo>
                      <a:pt x="135032" y="1842516"/>
                      <a:pt x="108665" y="1816337"/>
                      <a:pt x="108038" y="1772370"/>
                    </a:cubicBezTo>
                    <a:cubicBezTo>
                      <a:pt x="107537" y="1736734"/>
                      <a:pt x="107851" y="1701097"/>
                      <a:pt x="108038" y="1665523"/>
                    </a:cubicBezTo>
                    <a:cubicBezTo>
                      <a:pt x="108038" y="1661014"/>
                      <a:pt x="109416" y="1656567"/>
                      <a:pt x="110356" y="1650617"/>
                    </a:cubicBezTo>
                    <a:cubicBezTo>
                      <a:pt x="122318" y="1650617"/>
                      <a:pt x="133216" y="1651056"/>
                      <a:pt x="144113" y="1650492"/>
                    </a:cubicBezTo>
                    <a:cubicBezTo>
                      <a:pt x="161211" y="1649615"/>
                      <a:pt x="171858" y="1639657"/>
                      <a:pt x="171170" y="1626004"/>
                    </a:cubicBezTo>
                    <a:cubicBezTo>
                      <a:pt x="170481" y="1612789"/>
                      <a:pt x="160710" y="1604897"/>
                      <a:pt x="144051" y="1604208"/>
                    </a:cubicBezTo>
                    <a:cubicBezTo>
                      <a:pt x="132652" y="1603770"/>
                      <a:pt x="121316" y="1603457"/>
                      <a:pt x="109041" y="1603081"/>
                    </a:cubicBezTo>
                    <a:cubicBezTo>
                      <a:pt x="109041" y="1522351"/>
                      <a:pt x="109041" y="1443938"/>
                      <a:pt x="109041" y="1364022"/>
                    </a:cubicBezTo>
                    <a:cubicBezTo>
                      <a:pt x="115992" y="1363458"/>
                      <a:pt x="121942" y="1362832"/>
                      <a:pt x="127892" y="1362456"/>
                    </a:cubicBezTo>
                    <a:cubicBezTo>
                      <a:pt x="135408" y="1362018"/>
                      <a:pt x="143049" y="1362644"/>
                      <a:pt x="150439" y="1361454"/>
                    </a:cubicBezTo>
                    <a:cubicBezTo>
                      <a:pt x="163779" y="1359325"/>
                      <a:pt x="172046" y="1349366"/>
                      <a:pt x="171295" y="1337655"/>
                    </a:cubicBezTo>
                    <a:cubicBezTo>
                      <a:pt x="170606" y="1326506"/>
                      <a:pt x="162464" y="1317863"/>
                      <a:pt x="150126" y="1316235"/>
                    </a:cubicBezTo>
                    <a:cubicBezTo>
                      <a:pt x="142673" y="1315296"/>
                      <a:pt x="135095" y="1315797"/>
                      <a:pt x="127579" y="1315358"/>
                    </a:cubicBezTo>
                    <a:cubicBezTo>
                      <a:pt x="121692" y="1314982"/>
                      <a:pt x="115804" y="1314168"/>
                      <a:pt x="110418" y="1313605"/>
                    </a:cubicBezTo>
                    <a:cubicBezTo>
                      <a:pt x="106159" y="1288239"/>
                      <a:pt x="107162" y="1103794"/>
                      <a:pt x="111483" y="1088449"/>
                    </a:cubicBezTo>
                    <a:cubicBezTo>
                      <a:pt x="116681" y="1088136"/>
                      <a:pt x="122067" y="1087760"/>
                      <a:pt x="127516" y="1087572"/>
                    </a:cubicBezTo>
                    <a:cubicBezTo>
                      <a:pt x="132965" y="1087385"/>
                      <a:pt x="138477" y="1087698"/>
                      <a:pt x="143926" y="1087447"/>
                    </a:cubicBezTo>
                    <a:cubicBezTo>
                      <a:pt x="161274" y="1086758"/>
                      <a:pt x="171921" y="1077426"/>
                      <a:pt x="171170" y="1063585"/>
                    </a:cubicBezTo>
                    <a:cubicBezTo>
                      <a:pt x="170606" y="1053627"/>
                      <a:pt x="163028" y="1040474"/>
                      <a:pt x="144364" y="1041226"/>
                    </a:cubicBezTo>
                    <a:cubicBezTo>
                      <a:pt x="132965" y="1041664"/>
                      <a:pt x="121567" y="1040725"/>
                      <a:pt x="109291" y="1040349"/>
                    </a:cubicBezTo>
                    <a:cubicBezTo>
                      <a:pt x="109291" y="968137"/>
                      <a:pt x="109291" y="897991"/>
                      <a:pt x="109291" y="825528"/>
                    </a:cubicBezTo>
                    <a:cubicBezTo>
                      <a:pt x="117997" y="825528"/>
                      <a:pt x="125324" y="825528"/>
                      <a:pt x="132652" y="825528"/>
                    </a:cubicBezTo>
                    <a:cubicBezTo>
                      <a:pt x="138790" y="825465"/>
                      <a:pt x="145053" y="825904"/>
                      <a:pt x="151128" y="825215"/>
                    </a:cubicBezTo>
                    <a:cubicBezTo>
                      <a:pt x="162025" y="823962"/>
                      <a:pt x="169980" y="815570"/>
                      <a:pt x="171170" y="805048"/>
                    </a:cubicBezTo>
                    <a:cubicBezTo>
                      <a:pt x="172360" y="794776"/>
                      <a:pt x="166159" y="784380"/>
                      <a:pt x="155575" y="781374"/>
                    </a:cubicBezTo>
                    <a:cubicBezTo>
                      <a:pt x="149124" y="779557"/>
                      <a:pt x="142109" y="779808"/>
                      <a:pt x="135283" y="779369"/>
                    </a:cubicBezTo>
                    <a:cubicBezTo>
                      <a:pt x="126702" y="778868"/>
                      <a:pt x="118059" y="778681"/>
                      <a:pt x="109103" y="778305"/>
                    </a:cubicBezTo>
                    <a:cubicBezTo>
                      <a:pt x="109103" y="703712"/>
                      <a:pt x="109103" y="631437"/>
                      <a:pt x="109103" y="558285"/>
                    </a:cubicBezTo>
                    <a:cubicBezTo>
                      <a:pt x="114802" y="557408"/>
                      <a:pt x="119374" y="556344"/>
                      <a:pt x="124009" y="556030"/>
                    </a:cubicBezTo>
                    <a:cubicBezTo>
                      <a:pt x="132903" y="555467"/>
                      <a:pt x="141859" y="556093"/>
                      <a:pt x="150689" y="554966"/>
                    </a:cubicBezTo>
                    <a:cubicBezTo>
                      <a:pt x="162965" y="553400"/>
                      <a:pt x="170919" y="544256"/>
                      <a:pt x="171232" y="533045"/>
                    </a:cubicBezTo>
                    <a:cubicBezTo>
                      <a:pt x="171545" y="521960"/>
                      <a:pt x="163842" y="512440"/>
                      <a:pt x="151692" y="510185"/>
                    </a:cubicBezTo>
                    <a:cubicBezTo>
                      <a:pt x="145053" y="508933"/>
                      <a:pt x="138038" y="509371"/>
                      <a:pt x="131274" y="508933"/>
                    </a:cubicBezTo>
                    <a:cubicBezTo>
                      <a:pt x="124072" y="508494"/>
                      <a:pt x="116807" y="507993"/>
                      <a:pt x="109228" y="507492"/>
                    </a:cubicBezTo>
                    <a:cubicBezTo>
                      <a:pt x="109228" y="433025"/>
                      <a:pt x="109228" y="360750"/>
                      <a:pt x="109228" y="287284"/>
                    </a:cubicBezTo>
                    <a:cubicBezTo>
                      <a:pt x="116431" y="286846"/>
                      <a:pt x="122443" y="286282"/>
                      <a:pt x="128456" y="286094"/>
                    </a:cubicBezTo>
                    <a:cubicBezTo>
                      <a:pt x="134593" y="285907"/>
                      <a:pt x="140794" y="286345"/>
                      <a:pt x="146932" y="285907"/>
                    </a:cubicBezTo>
                    <a:cubicBezTo>
                      <a:pt x="161525" y="284842"/>
                      <a:pt x="171044" y="275823"/>
                      <a:pt x="171420" y="263234"/>
                    </a:cubicBezTo>
                    <a:cubicBezTo>
                      <a:pt x="171796" y="250646"/>
                      <a:pt x="162401" y="241189"/>
                      <a:pt x="147809" y="240061"/>
                    </a:cubicBezTo>
                    <a:cubicBezTo>
                      <a:pt x="140293" y="239498"/>
                      <a:pt x="132715" y="240124"/>
                      <a:pt x="125199" y="239748"/>
                    </a:cubicBezTo>
                    <a:cubicBezTo>
                      <a:pt x="120001" y="239498"/>
                      <a:pt x="114802" y="238496"/>
                      <a:pt x="107537" y="237556"/>
                    </a:cubicBezTo>
                    <a:cubicBezTo>
                      <a:pt x="107537" y="157828"/>
                      <a:pt x="107537" y="79352"/>
                      <a:pt x="107537" y="0"/>
                    </a:cubicBezTo>
                    <a:cubicBezTo>
                      <a:pt x="91379" y="0"/>
                      <a:pt x="77600" y="0"/>
                      <a:pt x="61504" y="0"/>
                    </a:cubicBezTo>
                    <a:cubicBezTo>
                      <a:pt x="61504" y="21357"/>
                      <a:pt x="61504" y="41085"/>
                      <a:pt x="61504" y="60814"/>
                    </a:cubicBezTo>
                    <a:cubicBezTo>
                      <a:pt x="61504" y="80668"/>
                      <a:pt x="61504" y="100521"/>
                      <a:pt x="61504" y="120438"/>
                    </a:cubicBezTo>
                    <a:cubicBezTo>
                      <a:pt x="61504" y="140354"/>
                      <a:pt x="61755" y="160145"/>
                      <a:pt x="61441" y="180062"/>
                    </a:cubicBezTo>
                    <a:cubicBezTo>
                      <a:pt x="61128" y="199602"/>
                      <a:pt x="62944" y="219268"/>
                      <a:pt x="60001" y="239936"/>
                    </a:cubicBezTo>
                    <a:cubicBezTo>
                      <a:pt x="47663" y="239936"/>
                      <a:pt x="37392" y="239435"/>
                      <a:pt x="27246" y="240124"/>
                    </a:cubicBezTo>
                    <a:cubicBezTo>
                      <a:pt x="21296" y="240562"/>
                      <a:pt x="14782" y="241690"/>
                      <a:pt x="9834" y="244696"/>
                    </a:cubicBezTo>
                    <a:cubicBezTo>
                      <a:pt x="1567" y="249706"/>
                      <a:pt x="-1565" y="258099"/>
                      <a:pt x="753" y="267869"/>
                    </a:cubicBezTo>
                    <a:cubicBezTo>
                      <a:pt x="3195" y="278203"/>
                      <a:pt x="11087" y="285092"/>
                      <a:pt x="22987" y="285781"/>
                    </a:cubicBezTo>
                    <a:cubicBezTo>
                      <a:pt x="35074" y="286470"/>
                      <a:pt x="47225" y="285969"/>
                      <a:pt x="58686" y="285969"/>
                    </a:cubicBezTo>
                    <a:cubicBezTo>
                      <a:pt x="63133" y="311648"/>
                      <a:pt x="62318" y="492336"/>
                      <a:pt x="57997" y="508056"/>
                    </a:cubicBezTo>
                    <a:cubicBezTo>
                      <a:pt x="52861" y="508369"/>
                      <a:pt x="47475" y="508807"/>
                      <a:pt x="42026" y="508995"/>
                    </a:cubicBezTo>
                    <a:cubicBezTo>
                      <a:pt x="36577" y="509183"/>
                      <a:pt x="31066" y="508807"/>
                      <a:pt x="25617" y="509308"/>
                    </a:cubicBezTo>
                    <a:cubicBezTo>
                      <a:pt x="9834" y="510749"/>
                      <a:pt x="-312" y="520456"/>
                      <a:pt x="127" y="533358"/>
                    </a:cubicBezTo>
                    <a:cubicBezTo>
                      <a:pt x="565" y="545696"/>
                      <a:pt x="9897" y="554277"/>
                      <a:pt x="25053" y="555655"/>
                    </a:cubicBezTo>
                    <a:cubicBezTo>
                      <a:pt x="31191" y="556218"/>
                      <a:pt x="37392" y="555717"/>
                      <a:pt x="43529" y="556156"/>
                    </a:cubicBezTo>
                    <a:cubicBezTo>
                      <a:pt x="48790" y="556469"/>
                      <a:pt x="54051" y="557346"/>
                      <a:pt x="60001" y="558097"/>
                    </a:cubicBezTo>
                    <a:cubicBezTo>
                      <a:pt x="60001" y="632063"/>
                      <a:pt x="60001" y="704902"/>
                      <a:pt x="60001" y="779808"/>
                    </a:cubicBezTo>
                    <a:cubicBezTo>
                      <a:pt x="46285" y="779808"/>
                      <a:pt x="34009" y="779056"/>
                      <a:pt x="21922" y="779996"/>
                    </a:cubicBezTo>
                    <a:cubicBezTo>
                      <a:pt x="10210" y="780935"/>
                      <a:pt x="2194" y="788827"/>
                      <a:pt x="314" y="798847"/>
                    </a:cubicBezTo>
                    <a:cubicBezTo>
                      <a:pt x="-1314" y="807741"/>
                      <a:pt x="3759" y="819140"/>
                      <a:pt x="12402" y="822897"/>
                    </a:cubicBezTo>
                    <a:cubicBezTo>
                      <a:pt x="17225" y="824964"/>
                      <a:pt x="22924" y="825277"/>
                      <a:pt x="28310" y="825590"/>
                    </a:cubicBezTo>
                    <a:cubicBezTo>
                      <a:pt x="38957" y="826154"/>
                      <a:pt x="49605" y="826154"/>
                      <a:pt x="59813" y="826405"/>
                    </a:cubicBezTo>
                    <a:cubicBezTo>
                      <a:pt x="63696" y="862668"/>
                      <a:pt x="62193" y="1025005"/>
                      <a:pt x="57684" y="1041602"/>
                    </a:cubicBezTo>
                    <a:cubicBezTo>
                      <a:pt x="47412" y="1041602"/>
                      <a:pt x="36452" y="1040850"/>
                      <a:pt x="25743" y="1041915"/>
                    </a:cubicBezTo>
                    <a:cubicBezTo>
                      <a:pt x="19354" y="1042541"/>
                      <a:pt x="12089" y="1044733"/>
                      <a:pt x="7267" y="1048679"/>
                    </a:cubicBezTo>
                    <a:cubicBezTo>
                      <a:pt x="690" y="1054003"/>
                      <a:pt x="-1815" y="1062207"/>
                      <a:pt x="1442" y="1071038"/>
                    </a:cubicBezTo>
                    <a:cubicBezTo>
                      <a:pt x="5137" y="1080996"/>
                      <a:pt x="12152" y="1087009"/>
                      <a:pt x="22861" y="1087447"/>
                    </a:cubicBezTo>
                    <a:cubicBezTo>
                      <a:pt x="34949" y="1087886"/>
                      <a:pt x="47099" y="1087572"/>
                      <a:pt x="60126" y="1087572"/>
                    </a:cubicBezTo>
                    <a:cubicBezTo>
                      <a:pt x="60126" y="1164607"/>
                      <a:pt x="60126" y="1238887"/>
                      <a:pt x="60126" y="1313980"/>
                    </a:cubicBezTo>
                    <a:cubicBezTo>
                      <a:pt x="53488" y="1314607"/>
                      <a:pt x="48164" y="1315296"/>
                      <a:pt x="42778" y="1315609"/>
                    </a:cubicBezTo>
                    <a:cubicBezTo>
                      <a:pt x="36640" y="1315922"/>
                      <a:pt x="30440" y="1315546"/>
                      <a:pt x="24302" y="1316110"/>
                    </a:cubicBezTo>
                    <a:cubicBezTo>
                      <a:pt x="9521" y="1317550"/>
                      <a:pt x="189" y="1326506"/>
                      <a:pt x="1" y="1338907"/>
                    </a:cubicBezTo>
                    <a:cubicBezTo>
                      <a:pt x="-124" y="1351183"/>
                      <a:pt x="9145" y="1360389"/>
                      <a:pt x="23989" y="1362206"/>
                    </a:cubicBezTo>
                    <a:cubicBezTo>
                      <a:pt x="28060" y="1362707"/>
                      <a:pt x="32193" y="1362456"/>
                      <a:pt x="36327" y="1362644"/>
                    </a:cubicBezTo>
                    <a:cubicBezTo>
                      <a:pt x="44218" y="1363020"/>
                      <a:pt x="52110" y="1363458"/>
                      <a:pt x="60377" y="1363959"/>
                    </a:cubicBezTo>
                    <a:cubicBezTo>
                      <a:pt x="60377" y="1444815"/>
                      <a:pt x="60377" y="1523290"/>
                      <a:pt x="60377" y="1604709"/>
                    </a:cubicBezTo>
                    <a:cubicBezTo>
                      <a:pt x="46473" y="1604709"/>
                      <a:pt x="33571" y="1604021"/>
                      <a:pt x="20795" y="1604897"/>
                    </a:cubicBezTo>
                    <a:cubicBezTo>
                      <a:pt x="9834" y="1605649"/>
                      <a:pt x="1755" y="1614354"/>
                      <a:pt x="314" y="1624688"/>
                    </a:cubicBezTo>
                    <a:cubicBezTo>
                      <a:pt x="-1001" y="1634396"/>
                      <a:pt x="5513" y="1645231"/>
                      <a:pt x="15972" y="1648425"/>
                    </a:cubicBezTo>
                    <a:cubicBezTo>
                      <a:pt x="22360" y="1650367"/>
                      <a:pt x="29375" y="1650367"/>
                      <a:pt x="36202" y="1650805"/>
                    </a:cubicBezTo>
                    <a:cubicBezTo>
                      <a:pt x="44093" y="1651369"/>
                      <a:pt x="52047" y="1651557"/>
                      <a:pt x="61567" y="1651933"/>
                    </a:cubicBezTo>
                    <a:cubicBezTo>
                      <a:pt x="61567" y="1661578"/>
                      <a:pt x="61567" y="1669031"/>
                      <a:pt x="61567" y="1676421"/>
                    </a:cubicBezTo>
                    <a:cubicBezTo>
                      <a:pt x="61567" y="1709991"/>
                      <a:pt x="61066" y="1743560"/>
                      <a:pt x="61755" y="1777130"/>
                    </a:cubicBezTo>
                    <a:cubicBezTo>
                      <a:pt x="62757" y="1827297"/>
                      <a:pt x="92256" y="1869134"/>
                      <a:pt x="137788" y="1883413"/>
                    </a:cubicBezTo>
                    <a:cubicBezTo>
                      <a:pt x="152506" y="1888048"/>
                      <a:pt x="168664" y="1889927"/>
                      <a:pt x="184197" y="1890052"/>
                    </a:cubicBezTo>
                    <a:cubicBezTo>
                      <a:pt x="262985" y="1890679"/>
                      <a:pt x="341774" y="1890366"/>
                      <a:pt x="420500" y="1890366"/>
                    </a:cubicBezTo>
                    <a:cubicBezTo>
                      <a:pt x="936322" y="1890366"/>
                      <a:pt x="1452144" y="1890366"/>
                      <a:pt x="1967966" y="1890366"/>
                    </a:cubicBezTo>
                    <a:cubicBezTo>
                      <a:pt x="1977297" y="1890366"/>
                      <a:pt x="1986692" y="1890366"/>
                      <a:pt x="1997151" y="1890366"/>
                    </a:cubicBezTo>
                    <a:cubicBezTo>
                      <a:pt x="1997151" y="1874019"/>
                      <a:pt x="1997151" y="1860616"/>
                      <a:pt x="1997151" y="1843769"/>
                    </a:cubicBezTo>
                    <a:cubicBezTo>
                      <a:pt x="1985627" y="1843581"/>
                      <a:pt x="1976170" y="1843581"/>
                      <a:pt x="1966651" y="1843581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图形 4">
              <a:extLst>
                <a:ext uri="{FF2B5EF4-FFF2-40B4-BE49-F238E27FC236}">
                  <a16:creationId xmlns:a16="http://schemas.microsoft.com/office/drawing/2014/main" id="{160230EB-5666-4C82-885F-A2AFDBEAEABA}"/>
                </a:ext>
              </a:extLst>
            </p:cNvPr>
            <p:cNvGrpSpPr/>
            <p:nvPr/>
          </p:nvGrpSpPr>
          <p:grpSpPr>
            <a:xfrm>
              <a:off x="9635459" y="2068984"/>
              <a:ext cx="581334" cy="554162"/>
              <a:chOff x="4963618" y="132112"/>
              <a:chExt cx="1990814" cy="1897769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9" name="任意多边形: 形状 18">
                <a:extLst>
                  <a:ext uri="{FF2B5EF4-FFF2-40B4-BE49-F238E27FC236}">
                    <a16:creationId xmlns:a16="http://schemas.microsoft.com/office/drawing/2014/main" id="{BF743AF0-91A3-4844-8DDD-BD1296084898}"/>
                  </a:ext>
                </a:extLst>
              </p:cNvPr>
              <p:cNvSpPr/>
              <p:nvPr/>
            </p:nvSpPr>
            <p:spPr>
              <a:xfrm>
                <a:off x="4963618" y="132112"/>
                <a:ext cx="1897002" cy="1897769"/>
              </a:xfrm>
              <a:custGeom>
                <a:avLst/>
                <a:gdLst>
                  <a:gd name="connsiteX0" fmla="*/ 1867283 w 1897002"/>
                  <a:gd name="connsiteY0" fmla="*/ 924583 h 1897769"/>
                  <a:gd name="connsiteX1" fmla="*/ 1842607 w 1897002"/>
                  <a:gd name="connsiteY1" fmla="*/ 924395 h 1897769"/>
                  <a:gd name="connsiteX2" fmla="*/ 1022841 w 1897002"/>
                  <a:gd name="connsiteY2" fmla="*/ 924395 h 1897769"/>
                  <a:gd name="connsiteX3" fmla="*/ 991776 w 1897002"/>
                  <a:gd name="connsiteY3" fmla="*/ 924395 h 1897769"/>
                  <a:gd name="connsiteX4" fmla="*/ 1007183 w 1897002"/>
                  <a:gd name="connsiteY4" fmla="*/ 896650 h 1897769"/>
                  <a:gd name="connsiteX5" fmla="*/ 1422985 w 1897002"/>
                  <a:gd name="connsiteY5" fmla="*/ 176216 h 1897769"/>
                  <a:gd name="connsiteX6" fmla="*/ 1430062 w 1897002"/>
                  <a:gd name="connsiteY6" fmla="*/ 163690 h 1897769"/>
                  <a:gd name="connsiteX7" fmla="*/ 1419728 w 1897002"/>
                  <a:gd name="connsiteY7" fmla="*/ 125422 h 1897769"/>
                  <a:gd name="connsiteX8" fmla="*/ 1410709 w 1897002"/>
                  <a:gd name="connsiteY8" fmla="*/ 120475 h 1897769"/>
                  <a:gd name="connsiteX9" fmla="*/ 1069626 w 1897002"/>
                  <a:gd name="connsiteY9" fmla="*/ 8242 h 1897769"/>
                  <a:gd name="connsiteX10" fmla="*/ 721089 w 1897002"/>
                  <a:gd name="connsiteY10" fmla="*/ 28158 h 1897769"/>
                  <a:gd name="connsiteX11" fmla="*/ 192115 w 1897002"/>
                  <a:gd name="connsiteY11" fmla="*/ 378010 h 1897769"/>
                  <a:gd name="connsiteX12" fmla="*/ 22387 w 1897002"/>
                  <a:gd name="connsiteY12" fmla="*/ 1151304 h 1897769"/>
                  <a:gd name="connsiteX13" fmla="*/ 251739 w 1897002"/>
                  <a:gd name="connsiteY13" fmla="*/ 1592283 h 1897769"/>
                  <a:gd name="connsiteX14" fmla="*/ 804888 w 1897002"/>
                  <a:gd name="connsiteY14" fmla="*/ 1886457 h 1897769"/>
                  <a:gd name="connsiteX15" fmla="*/ 1139709 w 1897002"/>
                  <a:gd name="connsiteY15" fmla="*/ 1877939 h 1897769"/>
                  <a:gd name="connsiteX16" fmla="*/ 1510166 w 1897002"/>
                  <a:gd name="connsiteY16" fmla="*/ 1713284 h 1897769"/>
                  <a:gd name="connsiteX17" fmla="*/ 1815613 w 1897002"/>
                  <a:gd name="connsiteY17" fmla="*/ 1333495 h 1897769"/>
                  <a:gd name="connsiteX18" fmla="*/ 1891709 w 1897002"/>
                  <a:gd name="connsiteY18" fmla="*/ 1051221 h 1897769"/>
                  <a:gd name="connsiteX19" fmla="*/ 1896970 w 1897002"/>
                  <a:gd name="connsiteY19" fmla="*/ 954896 h 1897769"/>
                  <a:gd name="connsiteX20" fmla="*/ 1867283 w 1897002"/>
                  <a:gd name="connsiteY20" fmla="*/ 924583 h 1897769"/>
                  <a:gd name="connsiteX21" fmla="*/ 1279186 w 1897002"/>
                  <a:gd name="connsiteY21" fmla="*/ 1784808 h 1897769"/>
                  <a:gd name="connsiteX22" fmla="*/ 182846 w 1897002"/>
                  <a:gd name="connsiteY22" fmla="*/ 1420614 h 1897769"/>
                  <a:gd name="connsiteX23" fmla="*/ 333596 w 1897002"/>
                  <a:gd name="connsiteY23" fmla="*/ 292833 h 1897769"/>
                  <a:gd name="connsiteX24" fmla="*/ 1375198 w 1897002"/>
                  <a:gd name="connsiteY24" fmla="*/ 159806 h 1897769"/>
                  <a:gd name="connsiteX25" fmla="*/ 1363611 w 1897002"/>
                  <a:gd name="connsiteY25" fmla="*/ 180725 h 1897769"/>
                  <a:gd name="connsiteX26" fmla="*/ 940420 w 1897002"/>
                  <a:gd name="connsiteY26" fmla="*/ 913685 h 1897769"/>
                  <a:gd name="connsiteX27" fmla="*/ 927393 w 1897002"/>
                  <a:gd name="connsiteY27" fmla="*/ 936984 h 1897769"/>
                  <a:gd name="connsiteX28" fmla="*/ 949125 w 1897002"/>
                  <a:gd name="connsiteY28" fmla="*/ 973184 h 1897769"/>
                  <a:gd name="connsiteX29" fmla="*/ 969668 w 1897002"/>
                  <a:gd name="connsiteY29" fmla="*/ 973372 h 1897769"/>
                  <a:gd name="connsiteX30" fmla="*/ 1818369 w 1897002"/>
                  <a:gd name="connsiteY30" fmla="*/ 973372 h 1897769"/>
                  <a:gd name="connsiteX31" fmla="*/ 1844486 w 1897002"/>
                  <a:gd name="connsiteY31" fmla="*/ 973372 h 1897769"/>
                  <a:gd name="connsiteX32" fmla="*/ 1279186 w 1897002"/>
                  <a:gd name="connsiteY32" fmla="*/ 1784808 h 18977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897002" h="1897769">
                    <a:moveTo>
                      <a:pt x="1867283" y="924583"/>
                    </a:moveTo>
                    <a:cubicBezTo>
                      <a:pt x="1859079" y="924207"/>
                      <a:pt x="1850874" y="924395"/>
                      <a:pt x="1842607" y="924395"/>
                    </a:cubicBezTo>
                    <a:cubicBezTo>
                      <a:pt x="1569352" y="924395"/>
                      <a:pt x="1296096" y="924395"/>
                      <a:pt x="1022841" y="924395"/>
                    </a:cubicBezTo>
                    <a:cubicBezTo>
                      <a:pt x="1014073" y="924395"/>
                      <a:pt x="1005305" y="924395"/>
                      <a:pt x="991776" y="924395"/>
                    </a:cubicBezTo>
                    <a:cubicBezTo>
                      <a:pt x="998666" y="911994"/>
                      <a:pt x="1002799" y="904291"/>
                      <a:pt x="1007183" y="896650"/>
                    </a:cubicBezTo>
                    <a:cubicBezTo>
                      <a:pt x="1145784" y="656526"/>
                      <a:pt x="1284385" y="416402"/>
                      <a:pt x="1422985" y="176216"/>
                    </a:cubicBezTo>
                    <a:cubicBezTo>
                      <a:pt x="1425365" y="172082"/>
                      <a:pt x="1427870" y="167948"/>
                      <a:pt x="1430062" y="163690"/>
                    </a:cubicBezTo>
                    <a:cubicBezTo>
                      <a:pt x="1438705" y="146404"/>
                      <a:pt x="1435699" y="135443"/>
                      <a:pt x="1419728" y="125422"/>
                    </a:cubicBezTo>
                    <a:cubicBezTo>
                      <a:pt x="1416847" y="123606"/>
                      <a:pt x="1413716" y="122166"/>
                      <a:pt x="1410709" y="120475"/>
                    </a:cubicBezTo>
                    <a:cubicBezTo>
                      <a:pt x="1304175" y="61289"/>
                      <a:pt x="1190439" y="24087"/>
                      <a:pt x="1069626" y="8242"/>
                    </a:cubicBezTo>
                    <a:cubicBezTo>
                      <a:pt x="952194" y="-7165"/>
                      <a:pt x="835577" y="-1216"/>
                      <a:pt x="721089" y="28158"/>
                    </a:cubicBezTo>
                    <a:cubicBezTo>
                      <a:pt x="504702" y="83586"/>
                      <a:pt x="325830" y="198199"/>
                      <a:pt x="192115" y="378010"/>
                    </a:cubicBezTo>
                    <a:cubicBezTo>
                      <a:pt x="19882" y="609741"/>
                      <a:pt x="-36109" y="868780"/>
                      <a:pt x="22387" y="1151304"/>
                    </a:cubicBezTo>
                    <a:cubicBezTo>
                      <a:pt x="57209" y="1319341"/>
                      <a:pt x="134871" y="1466835"/>
                      <a:pt x="251739" y="1592283"/>
                    </a:cubicBezTo>
                    <a:cubicBezTo>
                      <a:pt x="401988" y="1753556"/>
                      <a:pt x="586622" y="1851885"/>
                      <a:pt x="804888" y="1886457"/>
                    </a:cubicBezTo>
                    <a:cubicBezTo>
                      <a:pt x="917121" y="1904244"/>
                      <a:pt x="1028791" y="1900799"/>
                      <a:pt x="1139709" y="1877939"/>
                    </a:cubicBezTo>
                    <a:cubicBezTo>
                      <a:pt x="1275053" y="1850069"/>
                      <a:pt x="1398810" y="1795330"/>
                      <a:pt x="1510166" y="1713284"/>
                    </a:cubicBezTo>
                    <a:cubicBezTo>
                      <a:pt x="1645384" y="1613640"/>
                      <a:pt x="1747033" y="1486876"/>
                      <a:pt x="1815613" y="1333495"/>
                    </a:cubicBezTo>
                    <a:cubicBezTo>
                      <a:pt x="1855885" y="1243433"/>
                      <a:pt x="1880686" y="1149050"/>
                      <a:pt x="1891709" y="1051221"/>
                    </a:cubicBezTo>
                    <a:cubicBezTo>
                      <a:pt x="1895341" y="1019343"/>
                      <a:pt x="1896030" y="987025"/>
                      <a:pt x="1896970" y="954896"/>
                    </a:cubicBezTo>
                    <a:cubicBezTo>
                      <a:pt x="1897596" y="933414"/>
                      <a:pt x="1889204" y="925648"/>
                      <a:pt x="1867283" y="924583"/>
                    </a:cubicBezTo>
                    <a:close/>
                    <a:moveTo>
                      <a:pt x="1279186" y="1784808"/>
                    </a:moveTo>
                    <a:cubicBezTo>
                      <a:pt x="872341" y="1945893"/>
                      <a:pt x="412949" y="1793201"/>
                      <a:pt x="182846" y="1420614"/>
                    </a:cubicBezTo>
                    <a:cubicBezTo>
                      <a:pt x="-40118" y="1059614"/>
                      <a:pt x="18128" y="588385"/>
                      <a:pt x="333596" y="292833"/>
                    </a:cubicBezTo>
                    <a:cubicBezTo>
                      <a:pt x="646935" y="-715"/>
                      <a:pt x="1084031" y="-6852"/>
                      <a:pt x="1375198" y="159806"/>
                    </a:cubicBezTo>
                    <a:cubicBezTo>
                      <a:pt x="1371377" y="166696"/>
                      <a:pt x="1367620" y="173773"/>
                      <a:pt x="1363611" y="180725"/>
                    </a:cubicBezTo>
                    <a:cubicBezTo>
                      <a:pt x="1222569" y="425045"/>
                      <a:pt x="1081463" y="669365"/>
                      <a:pt x="940420" y="913685"/>
                    </a:cubicBezTo>
                    <a:cubicBezTo>
                      <a:pt x="935973" y="921389"/>
                      <a:pt x="930963" y="928842"/>
                      <a:pt x="927393" y="936984"/>
                    </a:cubicBezTo>
                    <a:cubicBezTo>
                      <a:pt x="919000" y="955836"/>
                      <a:pt x="928645" y="971681"/>
                      <a:pt x="949125" y="973184"/>
                    </a:cubicBezTo>
                    <a:cubicBezTo>
                      <a:pt x="955952" y="973685"/>
                      <a:pt x="962841" y="973372"/>
                      <a:pt x="969668" y="973372"/>
                    </a:cubicBezTo>
                    <a:cubicBezTo>
                      <a:pt x="1252568" y="973372"/>
                      <a:pt x="1535469" y="973372"/>
                      <a:pt x="1818369" y="973372"/>
                    </a:cubicBezTo>
                    <a:cubicBezTo>
                      <a:pt x="1827137" y="973372"/>
                      <a:pt x="1835843" y="973372"/>
                      <a:pt x="1844486" y="973372"/>
                    </a:cubicBezTo>
                    <a:cubicBezTo>
                      <a:pt x="1848807" y="1240051"/>
                      <a:pt x="1682712" y="1625039"/>
                      <a:pt x="1279186" y="178480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E42BC86C-5377-4722-AAD4-826F3891778A}"/>
                  </a:ext>
                </a:extLst>
              </p:cNvPr>
              <p:cNvSpPr/>
              <p:nvPr/>
            </p:nvSpPr>
            <p:spPr>
              <a:xfrm>
                <a:off x="6091497" y="231023"/>
                <a:ext cx="862934" cy="755228"/>
              </a:xfrm>
              <a:custGeom>
                <a:avLst/>
                <a:gdLst>
                  <a:gd name="connsiteX0" fmla="*/ 862723 w 862934"/>
                  <a:gd name="connsiteY0" fmla="*/ 719639 h 755228"/>
                  <a:gd name="connsiteX1" fmla="*/ 851700 w 862934"/>
                  <a:gd name="connsiteY1" fmla="*/ 599076 h 755228"/>
                  <a:gd name="connsiteX2" fmla="*/ 653851 w 862934"/>
                  <a:gd name="connsiteY2" fmla="*/ 175133 h 755228"/>
                  <a:gd name="connsiteX3" fmla="*/ 456253 w 862934"/>
                  <a:gd name="connsiteY3" fmla="*/ 9539 h 755228"/>
                  <a:gd name="connsiteX4" fmla="*/ 406336 w 862934"/>
                  <a:gd name="connsiteY4" fmla="*/ 21501 h 755228"/>
                  <a:gd name="connsiteX5" fmla="*/ 404270 w 862934"/>
                  <a:gd name="connsiteY5" fmla="*/ 25071 h 755228"/>
                  <a:gd name="connsiteX6" fmla="*/ 10076 w 862934"/>
                  <a:gd name="connsiteY6" fmla="*/ 703481 h 755228"/>
                  <a:gd name="connsiteX7" fmla="*/ 2310 w 862934"/>
                  <a:gd name="connsiteY7" fmla="*/ 717948 h 755228"/>
                  <a:gd name="connsiteX8" fmla="*/ 20472 w 862934"/>
                  <a:gd name="connsiteY8" fmla="*/ 752144 h 755228"/>
                  <a:gd name="connsiteX9" fmla="*/ 42957 w 862934"/>
                  <a:gd name="connsiteY9" fmla="*/ 753334 h 755228"/>
                  <a:gd name="connsiteX10" fmla="*/ 431326 w 862934"/>
                  <a:gd name="connsiteY10" fmla="*/ 753397 h 755228"/>
                  <a:gd name="connsiteX11" fmla="*/ 431326 w 862934"/>
                  <a:gd name="connsiteY11" fmla="*/ 755213 h 755228"/>
                  <a:gd name="connsiteX12" fmla="*/ 827900 w 862934"/>
                  <a:gd name="connsiteY12" fmla="*/ 755151 h 755228"/>
                  <a:gd name="connsiteX13" fmla="*/ 862723 w 862934"/>
                  <a:gd name="connsiteY13" fmla="*/ 719639 h 755228"/>
                  <a:gd name="connsiteX14" fmla="*/ 66819 w 862934"/>
                  <a:gd name="connsiteY14" fmla="*/ 703731 h 755228"/>
                  <a:gd name="connsiteX15" fmla="*/ 441660 w 862934"/>
                  <a:gd name="connsiteY15" fmla="*/ 58891 h 755228"/>
                  <a:gd name="connsiteX16" fmla="*/ 703454 w 862934"/>
                  <a:gd name="connsiteY16" fmla="*/ 327575 h 755228"/>
                  <a:gd name="connsiteX17" fmla="*/ 813057 w 862934"/>
                  <a:gd name="connsiteY17" fmla="*/ 703731 h 755228"/>
                  <a:gd name="connsiteX18" fmla="*/ 66819 w 862934"/>
                  <a:gd name="connsiteY18" fmla="*/ 703731 h 75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62934" h="755228">
                    <a:moveTo>
                      <a:pt x="862723" y="719639"/>
                    </a:moveTo>
                    <a:cubicBezTo>
                      <a:pt x="860092" y="679368"/>
                      <a:pt x="857775" y="638909"/>
                      <a:pt x="851700" y="599076"/>
                    </a:cubicBezTo>
                    <a:cubicBezTo>
                      <a:pt x="827211" y="438618"/>
                      <a:pt x="760510" y="297450"/>
                      <a:pt x="653851" y="175133"/>
                    </a:cubicBezTo>
                    <a:cubicBezTo>
                      <a:pt x="596670" y="109559"/>
                      <a:pt x="530845" y="54319"/>
                      <a:pt x="456253" y="9539"/>
                    </a:cubicBezTo>
                    <a:cubicBezTo>
                      <a:pt x="430825" y="-5743"/>
                      <a:pt x="420992" y="-3300"/>
                      <a:pt x="406336" y="21501"/>
                    </a:cubicBezTo>
                    <a:cubicBezTo>
                      <a:pt x="405648" y="22691"/>
                      <a:pt x="404959" y="23881"/>
                      <a:pt x="404270" y="25071"/>
                    </a:cubicBezTo>
                    <a:cubicBezTo>
                      <a:pt x="272872" y="251228"/>
                      <a:pt x="141474" y="477323"/>
                      <a:pt x="10076" y="703481"/>
                    </a:cubicBezTo>
                    <a:cubicBezTo>
                      <a:pt x="7320" y="708241"/>
                      <a:pt x="4376" y="712875"/>
                      <a:pt x="2310" y="717948"/>
                    </a:cubicBezTo>
                    <a:cubicBezTo>
                      <a:pt x="-4204" y="734044"/>
                      <a:pt x="3437" y="748762"/>
                      <a:pt x="20472" y="752144"/>
                    </a:cubicBezTo>
                    <a:cubicBezTo>
                      <a:pt x="27738" y="753585"/>
                      <a:pt x="35441" y="753334"/>
                      <a:pt x="42957" y="753334"/>
                    </a:cubicBezTo>
                    <a:cubicBezTo>
                      <a:pt x="172413" y="753397"/>
                      <a:pt x="301869" y="753397"/>
                      <a:pt x="431326" y="753397"/>
                    </a:cubicBezTo>
                    <a:cubicBezTo>
                      <a:pt x="431326" y="754023"/>
                      <a:pt x="431326" y="754650"/>
                      <a:pt x="431326" y="755213"/>
                    </a:cubicBezTo>
                    <a:cubicBezTo>
                      <a:pt x="563538" y="755213"/>
                      <a:pt x="695688" y="755276"/>
                      <a:pt x="827900" y="755151"/>
                    </a:cubicBezTo>
                    <a:cubicBezTo>
                      <a:pt x="855583" y="755088"/>
                      <a:pt x="864476" y="746883"/>
                      <a:pt x="862723" y="719639"/>
                    </a:cubicBezTo>
                    <a:close/>
                    <a:moveTo>
                      <a:pt x="66819" y="703731"/>
                    </a:moveTo>
                    <a:cubicBezTo>
                      <a:pt x="192642" y="487344"/>
                      <a:pt x="316588" y="274026"/>
                      <a:pt x="441660" y="58891"/>
                    </a:cubicBezTo>
                    <a:cubicBezTo>
                      <a:pt x="551451" y="128160"/>
                      <a:pt x="638381" y="217158"/>
                      <a:pt x="703454" y="327575"/>
                    </a:cubicBezTo>
                    <a:cubicBezTo>
                      <a:pt x="771470" y="443002"/>
                      <a:pt x="807483" y="567761"/>
                      <a:pt x="813057" y="703731"/>
                    </a:cubicBezTo>
                    <a:cubicBezTo>
                      <a:pt x="563789" y="703731"/>
                      <a:pt x="317527" y="703731"/>
                      <a:pt x="66819" y="703731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图形 4">
              <a:extLst>
                <a:ext uri="{FF2B5EF4-FFF2-40B4-BE49-F238E27FC236}">
                  <a16:creationId xmlns:a16="http://schemas.microsoft.com/office/drawing/2014/main" id="{AB9FE106-08AE-43B5-BC1E-C9C843DA71B1}"/>
                </a:ext>
              </a:extLst>
            </p:cNvPr>
            <p:cNvGrpSpPr/>
            <p:nvPr/>
          </p:nvGrpSpPr>
          <p:grpSpPr>
            <a:xfrm>
              <a:off x="5843372" y="2046699"/>
              <a:ext cx="505255" cy="537048"/>
              <a:chOff x="7567004" y="2256821"/>
              <a:chExt cx="1957493" cy="2080656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364DC99A-20E0-445C-B56F-294471E1B5B3}"/>
                  </a:ext>
                </a:extLst>
              </p:cNvPr>
              <p:cNvSpPr/>
              <p:nvPr/>
            </p:nvSpPr>
            <p:spPr>
              <a:xfrm>
                <a:off x="7567004" y="2256821"/>
                <a:ext cx="1957493" cy="2080656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FB8ED48A-4E3C-4BF3-9E99-F632C5DCAC61}"/>
                  </a:ext>
                </a:extLst>
              </p:cNvPr>
              <p:cNvSpPr/>
              <p:nvPr/>
            </p:nvSpPr>
            <p:spPr>
              <a:xfrm>
                <a:off x="8367131" y="3342320"/>
                <a:ext cx="356623" cy="682226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6DC3FB4-A915-4598-9937-D8337FD756AD}"/>
                </a:ext>
              </a:extLst>
            </p:cNvPr>
            <p:cNvSpPr/>
            <p:nvPr/>
          </p:nvSpPr>
          <p:spPr>
            <a:xfrm>
              <a:off x="1543199" y="2957069"/>
              <a:ext cx="144534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输入文字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AF47A2E-A91C-4F49-88C4-4C6C1BD8EA5C}"/>
                </a:ext>
              </a:extLst>
            </p:cNvPr>
            <p:cNvSpPr/>
            <p:nvPr/>
          </p:nvSpPr>
          <p:spPr>
            <a:xfrm>
              <a:off x="7289309" y="2957069"/>
              <a:ext cx="144534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输入文字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83A376E5-434E-4932-A39B-8E340BC27D84}"/>
                </a:ext>
              </a:extLst>
            </p:cNvPr>
            <p:cNvSpPr/>
            <p:nvPr/>
          </p:nvSpPr>
          <p:spPr>
            <a:xfrm>
              <a:off x="3458569" y="2957069"/>
              <a:ext cx="144534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输入文字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C06F1D97-845C-4CB4-8611-DB34ED9E145F}"/>
                </a:ext>
              </a:extLst>
            </p:cNvPr>
            <p:cNvSpPr/>
            <p:nvPr/>
          </p:nvSpPr>
          <p:spPr>
            <a:xfrm>
              <a:off x="5373939" y="2957069"/>
              <a:ext cx="144534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输入文字</a:t>
              </a: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160552BC-427D-4BA4-80A8-88DACAC82971}"/>
                </a:ext>
              </a:extLst>
            </p:cNvPr>
            <p:cNvSpPr/>
            <p:nvPr/>
          </p:nvSpPr>
          <p:spPr>
            <a:xfrm>
              <a:off x="9204678" y="2957069"/>
              <a:ext cx="144534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</a:t>
              </a:r>
              <a:endPara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输入文字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913B9156-EA2D-4CD8-8564-80E273FA9174}"/>
                </a:ext>
              </a:extLst>
            </p:cNvPr>
            <p:cNvCxnSpPr>
              <a:cxnSpLocks/>
            </p:cNvCxnSpPr>
            <p:nvPr/>
          </p:nvCxnSpPr>
          <p:spPr>
            <a:xfrm>
              <a:off x="2258475" y="3674442"/>
              <a:ext cx="0" cy="554658"/>
            </a:xfrm>
            <a:prstGeom prst="line">
              <a:avLst/>
            </a:prstGeom>
            <a:ln>
              <a:solidFill>
                <a:srgbClr val="384D8F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1F03DCB6-30CE-4BC1-B2F7-FD10264779D9}"/>
                </a:ext>
              </a:extLst>
            </p:cNvPr>
            <p:cNvCxnSpPr>
              <a:cxnSpLocks/>
            </p:cNvCxnSpPr>
            <p:nvPr/>
          </p:nvCxnSpPr>
          <p:spPr>
            <a:xfrm>
              <a:off x="4179876" y="3674442"/>
              <a:ext cx="0" cy="554658"/>
            </a:xfrm>
            <a:prstGeom prst="line">
              <a:avLst/>
            </a:prstGeom>
            <a:ln>
              <a:solidFill>
                <a:srgbClr val="384D8F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8314436-7AD0-49F9-A7C9-DC46AB426D6A}"/>
                </a:ext>
              </a:extLst>
            </p:cNvPr>
            <p:cNvCxnSpPr>
              <a:cxnSpLocks/>
            </p:cNvCxnSpPr>
            <p:nvPr/>
          </p:nvCxnSpPr>
          <p:spPr>
            <a:xfrm>
              <a:off x="6101277" y="3674442"/>
              <a:ext cx="0" cy="554658"/>
            </a:xfrm>
            <a:prstGeom prst="line">
              <a:avLst/>
            </a:prstGeom>
            <a:ln>
              <a:solidFill>
                <a:srgbClr val="384D8F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DB51DFF1-E70A-4638-96E2-6F582D168491}"/>
                </a:ext>
              </a:extLst>
            </p:cNvPr>
            <p:cNvCxnSpPr>
              <a:cxnSpLocks/>
            </p:cNvCxnSpPr>
            <p:nvPr/>
          </p:nvCxnSpPr>
          <p:spPr>
            <a:xfrm>
              <a:off x="8022678" y="3674442"/>
              <a:ext cx="0" cy="554658"/>
            </a:xfrm>
            <a:prstGeom prst="line">
              <a:avLst/>
            </a:prstGeom>
            <a:ln>
              <a:solidFill>
                <a:srgbClr val="384D8F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3B391A0B-35A9-45C7-B65E-2E55C66BD2B5}"/>
                </a:ext>
              </a:extLst>
            </p:cNvPr>
            <p:cNvCxnSpPr>
              <a:cxnSpLocks/>
            </p:cNvCxnSpPr>
            <p:nvPr/>
          </p:nvCxnSpPr>
          <p:spPr>
            <a:xfrm>
              <a:off x="9944078" y="3674442"/>
              <a:ext cx="0" cy="554658"/>
            </a:xfrm>
            <a:prstGeom prst="line">
              <a:avLst/>
            </a:prstGeom>
            <a:ln>
              <a:solidFill>
                <a:srgbClr val="384D8F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8CF85729-96A4-4C24-B9BD-B6817A819EE3}"/>
                </a:ext>
              </a:extLst>
            </p:cNvPr>
            <p:cNvCxnSpPr>
              <a:cxnSpLocks/>
            </p:cNvCxnSpPr>
            <p:nvPr/>
          </p:nvCxnSpPr>
          <p:spPr>
            <a:xfrm>
              <a:off x="2258475" y="4229100"/>
              <a:ext cx="7685603" cy="0"/>
            </a:xfrm>
            <a:prstGeom prst="line">
              <a:avLst/>
            </a:prstGeom>
            <a:ln>
              <a:solidFill>
                <a:srgbClr val="384D8F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A35A69E3-6EF3-412F-95F3-27E54CF7FA62}"/>
                </a:ext>
              </a:extLst>
            </p:cNvPr>
            <p:cNvCxnSpPr>
              <a:cxnSpLocks/>
            </p:cNvCxnSpPr>
            <p:nvPr/>
          </p:nvCxnSpPr>
          <p:spPr>
            <a:xfrm>
              <a:off x="6101277" y="4229100"/>
              <a:ext cx="0" cy="444500"/>
            </a:xfrm>
            <a:prstGeom prst="line">
              <a:avLst/>
            </a:prstGeom>
            <a:ln>
              <a:solidFill>
                <a:srgbClr val="384D8F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5682A0CC-DE39-43A1-950A-5903B265E20A}"/>
                </a:ext>
              </a:extLst>
            </p:cNvPr>
            <p:cNvSpPr/>
            <p:nvPr/>
          </p:nvSpPr>
          <p:spPr>
            <a:xfrm>
              <a:off x="1476090" y="4923839"/>
              <a:ext cx="9249059" cy="1324555"/>
            </a:xfrm>
            <a:prstGeom prst="roundRect">
              <a:avLst>
                <a:gd name="adj" fmla="val 5367"/>
              </a:avLst>
            </a:prstGeom>
            <a:noFill/>
            <a:ln>
              <a:solidFill>
                <a:schemeClr val="bg1">
                  <a:lumMod val="8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F1DEA4D-E799-4E38-8729-A37F24D20A86}"/>
                </a:ext>
              </a:extLst>
            </p:cNvPr>
            <p:cNvSpPr txBox="1"/>
            <p:nvPr/>
          </p:nvSpPr>
          <p:spPr>
            <a:xfrm>
              <a:off x="1751526" y="5066874"/>
              <a:ext cx="8688948" cy="965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您的正文已经简明扼要，字字珠玑，但信息却错综复杂，需要用更多的文字来表述；但请您尽可能提炼思想的精髓，否则容易造成观者的阅读压力，适得其反。</a:t>
              </a:r>
            </a:p>
          </p:txBody>
        </p:sp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B8F5234D-81D2-43EA-9AD6-9526589F4E90}"/>
                </a:ext>
              </a:extLst>
            </p:cNvPr>
            <p:cNvSpPr/>
            <p:nvPr/>
          </p:nvSpPr>
          <p:spPr>
            <a:xfrm flipV="1">
              <a:off x="3699801" y="6225532"/>
              <a:ext cx="4700188" cy="45719"/>
            </a:xfrm>
            <a:prstGeom prst="roundRect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91706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教学反思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910339C-67F2-4362-89D2-210737F41D3D}"/>
              </a:ext>
            </a:extLst>
          </p:cNvPr>
          <p:cNvCxnSpPr/>
          <p:nvPr/>
        </p:nvCxnSpPr>
        <p:spPr>
          <a:xfrm>
            <a:off x="766762" y="3990975"/>
            <a:ext cx="1065847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>
            <a:extLst>
              <a:ext uri="{FF2B5EF4-FFF2-40B4-BE49-F238E27FC236}">
                <a16:creationId xmlns:a16="http://schemas.microsoft.com/office/drawing/2014/main" id="{ED3B54AC-7379-4C7A-8F6B-0FB3322929B6}"/>
              </a:ext>
            </a:extLst>
          </p:cNvPr>
          <p:cNvSpPr/>
          <p:nvPr/>
        </p:nvSpPr>
        <p:spPr>
          <a:xfrm>
            <a:off x="2457450" y="3900488"/>
            <a:ext cx="180973" cy="180973"/>
          </a:xfrm>
          <a:prstGeom prst="ellipse">
            <a:avLst/>
          </a:prstGeom>
          <a:solidFill>
            <a:srgbClr val="384D8F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50D45330-F3E5-4A15-8C11-2AE835C01CDD}"/>
              </a:ext>
            </a:extLst>
          </p:cNvPr>
          <p:cNvSpPr/>
          <p:nvPr/>
        </p:nvSpPr>
        <p:spPr>
          <a:xfrm>
            <a:off x="9553577" y="3900488"/>
            <a:ext cx="180973" cy="180973"/>
          </a:xfrm>
          <a:prstGeom prst="ellipse">
            <a:avLst/>
          </a:prstGeom>
          <a:solidFill>
            <a:srgbClr val="384D8F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1EEFE5BB-6BE9-4448-A60D-7C3D3395FB2C}"/>
              </a:ext>
            </a:extLst>
          </p:cNvPr>
          <p:cNvSpPr/>
          <p:nvPr/>
        </p:nvSpPr>
        <p:spPr>
          <a:xfrm>
            <a:off x="4822826" y="3900488"/>
            <a:ext cx="180973" cy="180973"/>
          </a:xfrm>
          <a:prstGeom prst="ellipse">
            <a:avLst/>
          </a:prstGeom>
          <a:solidFill>
            <a:srgbClr val="384D8F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60B4BF2-71F0-40D5-A79A-5F18CB929650}"/>
              </a:ext>
            </a:extLst>
          </p:cNvPr>
          <p:cNvSpPr/>
          <p:nvPr/>
        </p:nvSpPr>
        <p:spPr>
          <a:xfrm>
            <a:off x="7188202" y="3900488"/>
            <a:ext cx="180973" cy="180973"/>
          </a:xfrm>
          <a:prstGeom prst="ellipse">
            <a:avLst/>
          </a:prstGeom>
          <a:solidFill>
            <a:srgbClr val="384D8F"/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23F11C1-2F9D-4036-A2EB-4C8957EA545A}"/>
              </a:ext>
            </a:extLst>
          </p:cNvPr>
          <p:cNvGrpSpPr/>
          <p:nvPr/>
        </p:nvGrpSpPr>
        <p:grpSpPr>
          <a:xfrm>
            <a:off x="2547936" y="3460832"/>
            <a:ext cx="4724402" cy="253917"/>
            <a:chOff x="2547936" y="3088979"/>
            <a:chExt cx="4724402" cy="540046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82E83323-F849-4C1D-82BE-F10BC7433672}"/>
                </a:ext>
              </a:extLst>
            </p:cNvPr>
            <p:cNvCxnSpPr>
              <a:cxnSpLocks/>
            </p:cNvCxnSpPr>
            <p:nvPr/>
          </p:nvCxnSpPr>
          <p:spPr>
            <a:xfrm>
              <a:off x="2547936" y="3088979"/>
              <a:ext cx="0" cy="54004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723FD681-5C36-4BD7-B39C-6034F209DC9B}"/>
                </a:ext>
              </a:extLst>
            </p:cNvPr>
            <p:cNvCxnSpPr>
              <a:cxnSpLocks/>
            </p:cNvCxnSpPr>
            <p:nvPr/>
          </p:nvCxnSpPr>
          <p:spPr>
            <a:xfrm>
              <a:off x="7272338" y="3088979"/>
              <a:ext cx="0" cy="54004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D871226-3DDE-4A3C-9A1B-F35551AB3C3F}"/>
              </a:ext>
            </a:extLst>
          </p:cNvPr>
          <p:cNvGrpSpPr/>
          <p:nvPr/>
        </p:nvGrpSpPr>
        <p:grpSpPr>
          <a:xfrm>
            <a:off x="4910137" y="4231979"/>
            <a:ext cx="4724401" cy="323842"/>
            <a:chOff x="4910137" y="4146254"/>
            <a:chExt cx="4724401" cy="540046"/>
          </a:xfrm>
        </p:grpSpPr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80FF0519-D97F-4D36-8470-E905CA82B783}"/>
                </a:ext>
              </a:extLst>
            </p:cNvPr>
            <p:cNvCxnSpPr>
              <a:cxnSpLocks/>
            </p:cNvCxnSpPr>
            <p:nvPr/>
          </p:nvCxnSpPr>
          <p:spPr>
            <a:xfrm>
              <a:off x="9634538" y="4146254"/>
              <a:ext cx="0" cy="54004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058E55C1-2365-4B90-B2C0-B7409D4B13DA}"/>
                </a:ext>
              </a:extLst>
            </p:cNvPr>
            <p:cNvCxnSpPr>
              <a:cxnSpLocks/>
            </p:cNvCxnSpPr>
            <p:nvPr/>
          </p:nvCxnSpPr>
          <p:spPr>
            <a:xfrm>
              <a:off x="4910137" y="4146254"/>
              <a:ext cx="0" cy="54004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FF7A774-F450-4355-B5E4-9DD19BC75B86}"/>
              </a:ext>
            </a:extLst>
          </p:cNvPr>
          <p:cNvGrpSpPr/>
          <p:nvPr/>
        </p:nvGrpSpPr>
        <p:grpSpPr>
          <a:xfrm>
            <a:off x="1074870" y="1683386"/>
            <a:ext cx="3747943" cy="1694187"/>
            <a:chOff x="1074870" y="1597661"/>
            <a:chExt cx="3747943" cy="1694187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59A78017-6B0D-4C2E-8CDF-86F17FE9D7A9}"/>
                </a:ext>
              </a:extLst>
            </p:cNvPr>
            <p:cNvSpPr/>
            <p:nvPr/>
          </p:nvSpPr>
          <p:spPr>
            <a:xfrm>
              <a:off x="1074870" y="1659218"/>
              <a:ext cx="3747943" cy="1632630"/>
            </a:xfrm>
            <a:prstGeom prst="roundRect">
              <a:avLst>
                <a:gd name="adj" fmla="val 9500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B335EDE3-503D-4E28-BE5A-62DDF3529B87}"/>
                </a:ext>
              </a:extLst>
            </p:cNvPr>
            <p:cNvSpPr/>
            <p:nvPr/>
          </p:nvSpPr>
          <p:spPr>
            <a:xfrm>
              <a:off x="1290544" y="1597661"/>
              <a:ext cx="1733546" cy="104767"/>
            </a:xfrm>
            <a:prstGeom prst="roundRect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8BFADE9B-45AB-4E47-BC49-F1C396F7A7A9}"/>
                </a:ext>
              </a:extLst>
            </p:cNvPr>
            <p:cNvSpPr/>
            <p:nvPr/>
          </p:nvSpPr>
          <p:spPr>
            <a:xfrm>
              <a:off x="1337329" y="1792915"/>
              <a:ext cx="2240242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0511609-4062-450B-BF4D-06A85071FF43}"/>
                </a:ext>
              </a:extLst>
            </p:cNvPr>
            <p:cNvSpPr txBox="1"/>
            <p:nvPr/>
          </p:nvSpPr>
          <p:spPr>
            <a:xfrm>
              <a:off x="1261971" y="2149396"/>
              <a:ext cx="338622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您的正文已经简明扼要，信息却错综复杂，需要用更多的文字来表述；请您可能提炼思想的精髓，否则容易造成观者的阅读压力，适得其反。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F9B7758-9B90-4A80-9685-5A95A83C1FE2}"/>
              </a:ext>
            </a:extLst>
          </p:cNvPr>
          <p:cNvGrpSpPr/>
          <p:nvPr/>
        </p:nvGrpSpPr>
        <p:grpSpPr>
          <a:xfrm>
            <a:off x="5639198" y="1683386"/>
            <a:ext cx="3747943" cy="1694187"/>
            <a:chOff x="1074870" y="1597661"/>
            <a:chExt cx="3747943" cy="1694187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82A814C0-ABE5-4830-8B31-1FD1E4754158}"/>
                </a:ext>
              </a:extLst>
            </p:cNvPr>
            <p:cNvSpPr/>
            <p:nvPr/>
          </p:nvSpPr>
          <p:spPr>
            <a:xfrm>
              <a:off x="1074870" y="1659218"/>
              <a:ext cx="3747943" cy="1632630"/>
            </a:xfrm>
            <a:prstGeom prst="roundRect">
              <a:avLst>
                <a:gd name="adj" fmla="val 9500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555B1D23-2244-4B08-888A-AA8C36D7834E}"/>
                </a:ext>
              </a:extLst>
            </p:cNvPr>
            <p:cNvSpPr/>
            <p:nvPr/>
          </p:nvSpPr>
          <p:spPr>
            <a:xfrm>
              <a:off x="1290544" y="1597661"/>
              <a:ext cx="1733546" cy="104767"/>
            </a:xfrm>
            <a:prstGeom prst="roundRect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48D2E37-CA7E-4C99-8998-443DC6672936}"/>
                </a:ext>
              </a:extLst>
            </p:cNvPr>
            <p:cNvSpPr/>
            <p:nvPr/>
          </p:nvSpPr>
          <p:spPr>
            <a:xfrm>
              <a:off x="1337329" y="1792915"/>
              <a:ext cx="2240242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2941846E-3F59-4477-BC36-3DD183664E94}"/>
                </a:ext>
              </a:extLst>
            </p:cNvPr>
            <p:cNvSpPr txBox="1"/>
            <p:nvPr/>
          </p:nvSpPr>
          <p:spPr>
            <a:xfrm>
              <a:off x="1261971" y="2149396"/>
              <a:ext cx="338622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您的正文已经简明扼要，信息却错综复杂，需要用更多的文字来表述；请您可能提炼思想的精髓，否则容易造成观者的阅读压力，适得其反。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65D3398-685B-4B7F-B06E-854F5CDC84FE}"/>
              </a:ext>
            </a:extLst>
          </p:cNvPr>
          <p:cNvGrpSpPr/>
          <p:nvPr/>
        </p:nvGrpSpPr>
        <p:grpSpPr>
          <a:xfrm>
            <a:off x="2547936" y="4650735"/>
            <a:ext cx="3747943" cy="1694187"/>
            <a:chOff x="1074870" y="1597661"/>
            <a:chExt cx="3747943" cy="1694187"/>
          </a:xfrm>
        </p:grpSpPr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1245967B-7A20-4DFB-B43E-1CCB1CB0200B}"/>
                </a:ext>
              </a:extLst>
            </p:cNvPr>
            <p:cNvSpPr/>
            <p:nvPr/>
          </p:nvSpPr>
          <p:spPr>
            <a:xfrm>
              <a:off x="1074870" y="1659218"/>
              <a:ext cx="3747943" cy="1632630"/>
            </a:xfrm>
            <a:prstGeom prst="roundRect">
              <a:avLst>
                <a:gd name="adj" fmla="val 9500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84D24616-0F00-45B8-A7E6-7A06C852C471}"/>
                </a:ext>
              </a:extLst>
            </p:cNvPr>
            <p:cNvSpPr/>
            <p:nvPr/>
          </p:nvSpPr>
          <p:spPr>
            <a:xfrm>
              <a:off x="1290544" y="1597661"/>
              <a:ext cx="1733546" cy="104767"/>
            </a:xfrm>
            <a:prstGeom prst="roundRect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D14710F-EFB8-4AA4-A8A7-87F62D3EECEA}"/>
                </a:ext>
              </a:extLst>
            </p:cNvPr>
            <p:cNvSpPr/>
            <p:nvPr/>
          </p:nvSpPr>
          <p:spPr>
            <a:xfrm>
              <a:off x="1337329" y="1792915"/>
              <a:ext cx="2240242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4ADFE378-DC17-431F-8DBD-62513BFCB495}"/>
                </a:ext>
              </a:extLst>
            </p:cNvPr>
            <p:cNvSpPr txBox="1"/>
            <p:nvPr/>
          </p:nvSpPr>
          <p:spPr>
            <a:xfrm>
              <a:off x="1261971" y="2149396"/>
              <a:ext cx="338622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您的正文已经简明扼要，信息却错综复杂，需要用更多的文字来表述；请您可能提炼思想的精髓，否则容易造成观者的阅读压力，适得其反。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04BBE42F-3D7F-46C1-AB58-E65A7F9545D0}"/>
              </a:ext>
            </a:extLst>
          </p:cNvPr>
          <p:cNvGrpSpPr/>
          <p:nvPr/>
        </p:nvGrpSpPr>
        <p:grpSpPr>
          <a:xfrm>
            <a:off x="7112264" y="4650735"/>
            <a:ext cx="3747943" cy="1694187"/>
            <a:chOff x="1074870" y="1597661"/>
            <a:chExt cx="3747943" cy="1694187"/>
          </a:xfrm>
        </p:grpSpPr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50C2E29D-DFA9-491F-9D29-164858F9B9B1}"/>
                </a:ext>
              </a:extLst>
            </p:cNvPr>
            <p:cNvSpPr/>
            <p:nvPr/>
          </p:nvSpPr>
          <p:spPr>
            <a:xfrm>
              <a:off x="1074870" y="1659218"/>
              <a:ext cx="3747943" cy="1632630"/>
            </a:xfrm>
            <a:prstGeom prst="roundRect">
              <a:avLst>
                <a:gd name="adj" fmla="val 9500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8A3C92CE-B31E-4D07-93B9-7B9A2625F0BB}"/>
                </a:ext>
              </a:extLst>
            </p:cNvPr>
            <p:cNvSpPr/>
            <p:nvPr/>
          </p:nvSpPr>
          <p:spPr>
            <a:xfrm>
              <a:off x="1290544" y="1597661"/>
              <a:ext cx="1733546" cy="104767"/>
            </a:xfrm>
            <a:prstGeom prst="roundRect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9D290437-1E23-4010-B179-542BECF9EEB5}"/>
                </a:ext>
              </a:extLst>
            </p:cNvPr>
            <p:cNvSpPr/>
            <p:nvPr/>
          </p:nvSpPr>
          <p:spPr>
            <a:xfrm>
              <a:off x="1337329" y="1792915"/>
              <a:ext cx="2240242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060BD3D-850F-4B8A-B59E-34A4625BE666}"/>
                </a:ext>
              </a:extLst>
            </p:cNvPr>
            <p:cNvSpPr txBox="1"/>
            <p:nvPr/>
          </p:nvSpPr>
          <p:spPr>
            <a:xfrm>
              <a:off x="1261971" y="2149396"/>
              <a:ext cx="338622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您的正文已经简明扼要，信息却错综复杂，需要用更多的文字来表述；请您可能提炼思想的精髓，否则容易造成观者的阅读压力，适得其反。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4993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3DD935D2-DDBD-4289-AD5C-8B45193B5C85}"/>
              </a:ext>
            </a:extLst>
          </p:cNvPr>
          <p:cNvGrpSpPr/>
          <p:nvPr/>
        </p:nvGrpSpPr>
        <p:grpSpPr>
          <a:xfrm>
            <a:off x="-2617056" y="3320142"/>
            <a:ext cx="5885543" cy="5885543"/>
            <a:chOff x="3153228" y="486228"/>
            <a:chExt cx="5885543" cy="5885543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70174385-D72B-4811-B292-A71BC6A6C80C}"/>
                </a:ext>
              </a:extLst>
            </p:cNvPr>
            <p:cNvSpPr/>
            <p:nvPr/>
          </p:nvSpPr>
          <p:spPr>
            <a:xfrm>
              <a:off x="3153228" y="486228"/>
              <a:ext cx="5885543" cy="58855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80DC8ABF-09A4-4965-A319-CF17299D28B8}"/>
                </a:ext>
              </a:extLst>
            </p:cNvPr>
            <p:cNvSpPr/>
            <p:nvPr/>
          </p:nvSpPr>
          <p:spPr>
            <a:xfrm>
              <a:off x="3739847" y="1072847"/>
              <a:ext cx="4712305" cy="4712305"/>
            </a:xfrm>
            <a:prstGeom prst="ellipse">
              <a:avLst/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67417EB4-7023-4D2C-9381-D13D81146CEF}"/>
                </a:ext>
              </a:extLst>
            </p:cNvPr>
            <p:cNvSpPr/>
            <p:nvPr/>
          </p:nvSpPr>
          <p:spPr>
            <a:xfrm>
              <a:off x="4326467" y="1659466"/>
              <a:ext cx="3539067" cy="3539067"/>
            </a:xfrm>
            <a:prstGeom prst="ellipse">
              <a:avLst/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5EF26CC0-1291-47D9-8CC1-1C1C50A8B47B}"/>
                </a:ext>
              </a:extLst>
            </p:cNvPr>
            <p:cNvSpPr/>
            <p:nvPr/>
          </p:nvSpPr>
          <p:spPr>
            <a:xfrm>
              <a:off x="4913086" y="2246085"/>
              <a:ext cx="2365828" cy="236582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684F7183-BAA4-4234-B5BD-A07A5B55F22B}"/>
                </a:ext>
              </a:extLst>
            </p:cNvPr>
            <p:cNvSpPr/>
            <p:nvPr/>
          </p:nvSpPr>
          <p:spPr>
            <a:xfrm>
              <a:off x="5302135" y="2635135"/>
              <a:ext cx="1587727" cy="1587727"/>
            </a:xfrm>
            <a:prstGeom prst="ellipse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5" name="椭圆 14">
            <a:extLst>
              <a:ext uri="{FF2B5EF4-FFF2-40B4-BE49-F238E27FC236}">
                <a16:creationId xmlns:a16="http://schemas.microsoft.com/office/drawing/2014/main" id="{7B09730C-7F91-42F1-A8D8-7271272D349A}"/>
              </a:ext>
            </a:extLst>
          </p:cNvPr>
          <p:cNvSpPr/>
          <p:nvPr/>
        </p:nvSpPr>
        <p:spPr>
          <a:xfrm>
            <a:off x="-1756336" y="4180113"/>
            <a:ext cx="4164103" cy="4164103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47711FB5-024D-457E-A862-F901F0B578CD}"/>
              </a:ext>
            </a:extLst>
          </p:cNvPr>
          <p:cNvSpPr/>
          <p:nvPr/>
        </p:nvSpPr>
        <p:spPr>
          <a:xfrm>
            <a:off x="-2390498" y="3545952"/>
            <a:ext cx="5432423" cy="5432423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C5ED476E-343D-423D-B060-CE0B13548B0F}"/>
              </a:ext>
            </a:extLst>
          </p:cNvPr>
          <p:cNvSpPr/>
          <p:nvPr/>
        </p:nvSpPr>
        <p:spPr>
          <a:xfrm>
            <a:off x="561794" y="4134071"/>
            <a:ext cx="162106" cy="16210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62FF063E-C705-47AC-A66B-656968A05097}"/>
              </a:ext>
            </a:extLst>
          </p:cNvPr>
          <p:cNvSpPr/>
          <p:nvPr/>
        </p:nvSpPr>
        <p:spPr>
          <a:xfrm>
            <a:off x="2575759" y="3199964"/>
            <a:ext cx="466166" cy="46616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99B9CD5-603F-4711-9397-97E1CAEB2DD5}"/>
              </a:ext>
            </a:extLst>
          </p:cNvPr>
          <p:cNvSpPr/>
          <p:nvPr/>
        </p:nvSpPr>
        <p:spPr>
          <a:xfrm>
            <a:off x="1702293" y="2844291"/>
            <a:ext cx="233083" cy="233083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圆: 空心 26">
            <a:extLst>
              <a:ext uri="{FF2B5EF4-FFF2-40B4-BE49-F238E27FC236}">
                <a16:creationId xmlns:a16="http://schemas.microsoft.com/office/drawing/2014/main" id="{0080E67F-C72D-44D2-A860-925DE9ACA7A9}"/>
              </a:ext>
            </a:extLst>
          </p:cNvPr>
          <p:cNvSpPr/>
          <p:nvPr/>
        </p:nvSpPr>
        <p:spPr>
          <a:xfrm>
            <a:off x="10152933" y="-682172"/>
            <a:ext cx="1364343" cy="1364343"/>
          </a:xfrm>
          <a:prstGeom prst="donut">
            <a:avLst>
              <a:gd name="adj" fmla="val 17845"/>
            </a:avLst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4E8FDBB-A030-4D9A-A1A4-A38B164112CB}"/>
              </a:ext>
            </a:extLst>
          </p:cNvPr>
          <p:cNvSpPr txBox="1"/>
          <p:nvPr/>
        </p:nvSpPr>
        <p:spPr>
          <a:xfrm>
            <a:off x="491949" y="343617"/>
            <a:ext cx="5553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rPr>
              <a:t>教学分析丨教学设计丨教学过程丨教学反思</a:t>
            </a: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0A30654-8C05-4525-8676-B1A39E0DA203}"/>
              </a:ext>
            </a:extLst>
          </p:cNvPr>
          <p:cNvGrpSpPr/>
          <p:nvPr/>
        </p:nvGrpSpPr>
        <p:grpSpPr>
          <a:xfrm>
            <a:off x="4413380" y="1691790"/>
            <a:ext cx="7018188" cy="3795747"/>
            <a:chOff x="4413380" y="2137332"/>
            <a:chExt cx="7018188" cy="3795747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B7092D44-8136-4052-866D-5EC591898789}"/>
                </a:ext>
              </a:extLst>
            </p:cNvPr>
            <p:cNvSpPr/>
            <p:nvPr/>
          </p:nvSpPr>
          <p:spPr>
            <a:xfrm>
              <a:off x="4413380" y="2137332"/>
              <a:ext cx="7018188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8000" b="1" dirty="0">
                  <a:solidFill>
                    <a:srgbClr val="384D8F"/>
                  </a:solidFill>
                  <a:cs typeface="+mn-ea"/>
                  <a:sym typeface="+mn-lt"/>
                </a:rPr>
                <a:t>感</a:t>
              </a:r>
              <a:r>
                <a:rPr lang="en-US" altLang="zh-CN" sz="4800" b="1" dirty="0">
                  <a:solidFill>
                    <a:srgbClr val="384D8F"/>
                  </a:solidFill>
                  <a:cs typeface="+mn-ea"/>
                  <a:sym typeface="+mn-lt"/>
                </a:rPr>
                <a:t>/</a:t>
              </a:r>
              <a:r>
                <a:rPr lang="zh-CN" altLang="en-US" sz="8000" b="1" dirty="0">
                  <a:solidFill>
                    <a:srgbClr val="384D8F"/>
                  </a:solidFill>
                  <a:cs typeface="+mn-ea"/>
                  <a:sym typeface="+mn-lt"/>
                </a:rPr>
                <a:t>谢</a:t>
              </a:r>
              <a:r>
                <a:rPr lang="en-US" altLang="zh-CN" sz="4800" b="1" dirty="0">
                  <a:solidFill>
                    <a:srgbClr val="384D8F"/>
                  </a:solidFill>
                  <a:cs typeface="+mn-ea"/>
                  <a:sym typeface="+mn-lt"/>
                </a:rPr>
                <a:t>/</a:t>
              </a:r>
              <a:r>
                <a:rPr lang="zh-CN" altLang="en-US" sz="8000" b="1" dirty="0">
                  <a:solidFill>
                    <a:srgbClr val="384D8F"/>
                  </a:solidFill>
                  <a:cs typeface="+mn-ea"/>
                  <a:sym typeface="+mn-lt"/>
                </a:rPr>
                <a:t>观</a:t>
              </a:r>
              <a:r>
                <a:rPr lang="en-US" altLang="zh-CN" sz="4800" b="1" dirty="0">
                  <a:solidFill>
                    <a:srgbClr val="384D8F"/>
                  </a:solidFill>
                  <a:cs typeface="+mn-ea"/>
                  <a:sym typeface="+mn-lt"/>
                </a:rPr>
                <a:t>/</a:t>
              </a:r>
              <a:r>
                <a:rPr lang="zh-CN" altLang="en-US" sz="8000" b="1" dirty="0">
                  <a:solidFill>
                    <a:srgbClr val="384D8F"/>
                  </a:solidFill>
                  <a:cs typeface="+mn-ea"/>
                  <a:sym typeface="+mn-lt"/>
                </a:rPr>
                <a:t>看</a:t>
              </a:r>
              <a:endParaRPr lang="zh-CN" altLang="en-US" sz="6600" b="1" dirty="0">
                <a:solidFill>
                  <a:srgbClr val="384D8F"/>
                </a:solidFill>
                <a:cs typeface="+mn-ea"/>
                <a:sym typeface="+mn-lt"/>
              </a:endParaRP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54649609-957F-431F-A20A-3027A8B5BDE8}"/>
                </a:ext>
              </a:extLst>
            </p:cNvPr>
            <p:cNvGrpSpPr/>
            <p:nvPr/>
          </p:nvGrpSpPr>
          <p:grpSpPr>
            <a:xfrm>
              <a:off x="4423901" y="3333437"/>
              <a:ext cx="6099413" cy="846676"/>
              <a:chOff x="6426200" y="5214874"/>
              <a:chExt cx="4584700" cy="821990"/>
            </a:xfrm>
          </p:grpSpPr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0993DC8B-7756-4510-8ACC-41DB2BC978F5}"/>
                  </a:ext>
                </a:extLst>
              </p:cNvPr>
              <p:cNvSpPr txBox="1"/>
              <p:nvPr/>
            </p:nvSpPr>
            <p:spPr>
              <a:xfrm>
                <a:off x="6426200" y="5502459"/>
                <a:ext cx="4584700" cy="2689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dist"/>
                <a:r>
                  <a:rPr lang="en-US" altLang="zh-CN" sz="1200" spc="3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THANKS FOR WATCHING</a:t>
                </a: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FB9C739D-B26A-4A35-BE90-3E74E1689AF2}"/>
                  </a:ext>
                </a:extLst>
              </p:cNvPr>
              <p:cNvSpPr/>
              <p:nvPr/>
            </p:nvSpPr>
            <p:spPr>
              <a:xfrm>
                <a:off x="6426200" y="5214874"/>
                <a:ext cx="4559300" cy="17336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BFA4FD9E-C326-4942-AAE8-430CA7C06B10}"/>
                  </a:ext>
                </a:extLst>
              </p:cNvPr>
              <p:cNvSpPr/>
              <p:nvPr/>
            </p:nvSpPr>
            <p:spPr>
              <a:xfrm flipV="1">
                <a:off x="6426200" y="5863504"/>
                <a:ext cx="4559300" cy="173360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5EF1C708-88D1-4C0D-B88D-8DC7B701A983}"/>
                </a:ext>
              </a:extLst>
            </p:cNvPr>
            <p:cNvSpPr/>
            <p:nvPr/>
          </p:nvSpPr>
          <p:spPr>
            <a:xfrm>
              <a:off x="4413380" y="4066477"/>
              <a:ext cx="6282199" cy="7092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单击此处输入你的正文，文字是您思想的提炼，为了最终演示发布的良好效果，以便观者可以准确理解您所传达的信息。</a:t>
              </a:r>
            </a:p>
          </p:txBody>
        </p:sp>
        <p:grpSp>
          <p:nvGrpSpPr>
            <p:cNvPr id="35" name="图形 4">
              <a:extLst>
                <a:ext uri="{FF2B5EF4-FFF2-40B4-BE49-F238E27FC236}">
                  <a16:creationId xmlns:a16="http://schemas.microsoft.com/office/drawing/2014/main" id="{B402CCE5-42B5-48FE-8B7A-6254087063BC}"/>
                </a:ext>
              </a:extLst>
            </p:cNvPr>
            <p:cNvGrpSpPr/>
            <p:nvPr/>
          </p:nvGrpSpPr>
          <p:grpSpPr>
            <a:xfrm>
              <a:off x="4640686" y="5113549"/>
              <a:ext cx="201061" cy="270657"/>
              <a:chOff x="6272974" y="1642396"/>
              <a:chExt cx="247650" cy="333373"/>
            </a:xfrm>
            <a:solidFill>
              <a:srgbClr val="394B91"/>
            </a:solidFill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64A9D7B7-C81E-474D-ADF9-EDC182DEB3C8}"/>
                  </a:ext>
                </a:extLst>
              </p:cNvPr>
              <p:cNvSpPr/>
              <p:nvPr/>
            </p:nvSpPr>
            <p:spPr>
              <a:xfrm rot="-1356795">
                <a:off x="6329931" y="1662936"/>
                <a:ext cx="133537" cy="133537"/>
              </a:xfrm>
              <a:custGeom>
                <a:avLst/>
                <a:gdLst>
                  <a:gd name="connsiteX0" fmla="*/ 133537 w 133537"/>
                  <a:gd name="connsiteY0" fmla="*/ 66769 h 133537"/>
                  <a:gd name="connsiteX1" fmla="*/ 66769 w 133537"/>
                  <a:gd name="connsiteY1" fmla="*/ 133537 h 133537"/>
                  <a:gd name="connsiteX2" fmla="*/ 0 w 133537"/>
                  <a:gd name="connsiteY2" fmla="*/ 66769 h 133537"/>
                  <a:gd name="connsiteX3" fmla="*/ 66769 w 133537"/>
                  <a:gd name="connsiteY3" fmla="*/ 0 h 133537"/>
                  <a:gd name="connsiteX4" fmla="*/ 133537 w 133537"/>
                  <a:gd name="connsiteY4" fmla="*/ 66769 h 13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537" h="133537">
                    <a:moveTo>
                      <a:pt x="133537" y="66769"/>
                    </a:moveTo>
                    <a:cubicBezTo>
                      <a:pt x="133537" y="103644"/>
                      <a:pt x="103644" y="133537"/>
                      <a:pt x="66769" y="133537"/>
                    </a:cubicBezTo>
                    <a:cubicBezTo>
                      <a:pt x="29893" y="133537"/>
                      <a:pt x="0" y="103644"/>
                      <a:pt x="0" y="66769"/>
                    </a:cubicBezTo>
                    <a:cubicBezTo>
                      <a:pt x="0" y="29893"/>
                      <a:pt x="29893" y="0"/>
                      <a:pt x="66769" y="0"/>
                    </a:cubicBezTo>
                    <a:cubicBezTo>
                      <a:pt x="103644" y="0"/>
                      <a:pt x="133537" y="29893"/>
                      <a:pt x="133537" y="6676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EA85FA18-8BC7-4794-BD1A-9CF1CFE89044}"/>
                  </a:ext>
                </a:extLst>
              </p:cNvPr>
              <p:cNvSpPr/>
              <p:nvPr/>
            </p:nvSpPr>
            <p:spPr>
              <a:xfrm>
                <a:off x="6272974" y="1819465"/>
                <a:ext cx="247650" cy="156305"/>
              </a:xfrm>
              <a:custGeom>
                <a:avLst/>
                <a:gdLst>
                  <a:gd name="connsiteX0" fmla="*/ 123825 w 247650"/>
                  <a:gd name="connsiteY0" fmla="*/ 0 h 156305"/>
                  <a:gd name="connsiteX1" fmla="*/ 123825 w 247650"/>
                  <a:gd name="connsiteY1" fmla="*/ 0 h 156305"/>
                  <a:gd name="connsiteX2" fmla="*/ 0 w 247650"/>
                  <a:gd name="connsiteY2" fmla="*/ 123825 h 156305"/>
                  <a:gd name="connsiteX3" fmla="*/ 0 w 247650"/>
                  <a:gd name="connsiteY3" fmla="*/ 123825 h 156305"/>
                  <a:gd name="connsiteX4" fmla="*/ 32480 w 247650"/>
                  <a:gd name="connsiteY4" fmla="*/ 156305 h 156305"/>
                  <a:gd name="connsiteX5" fmla="*/ 215170 w 247650"/>
                  <a:gd name="connsiteY5" fmla="*/ 156305 h 156305"/>
                  <a:gd name="connsiteX6" fmla="*/ 247650 w 247650"/>
                  <a:gd name="connsiteY6" fmla="*/ 123825 h 156305"/>
                  <a:gd name="connsiteX7" fmla="*/ 247650 w 247650"/>
                  <a:gd name="connsiteY7" fmla="*/ 123825 h 156305"/>
                  <a:gd name="connsiteX8" fmla="*/ 123825 w 247650"/>
                  <a:gd name="connsiteY8" fmla="*/ 0 h 15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7650" h="156305">
                    <a:moveTo>
                      <a:pt x="123825" y="0"/>
                    </a:moveTo>
                    <a:lnTo>
                      <a:pt x="123825" y="0"/>
                    </a:lnTo>
                    <a:cubicBezTo>
                      <a:pt x="55436" y="0"/>
                      <a:pt x="0" y="55435"/>
                      <a:pt x="0" y="123825"/>
                    </a:cubicBezTo>
                    <a:lnTo>
                      <a:pt x="0" y="123825"/>
                    </a:lnTo>
                    <a:cubicBezTo>
                      <a:pt x="0" y="141732"/>
                      <a:pt x="14573" y="156305"/>
                      <a:pt x="32480" y="156305"/>
                    </a:cubicBezTo>
                    <a:lnTo>
                      <a:pt x="215170" y="156305"/>
                    </a:lnTo>
                    <a:cubicBezTo>
                      <a:pt x="233077" y="156305"/>
                      <a:pt x="247650" y="141732"/>
                      <a:pt x="247650" y="123825"/>
                    </a:cubicBezTo>
                    <a:lnTo>
                      <a:pt x="247650" y="123825"/>
                    </a:lnTo>
                    <a:cubicBezTo>
                      <a:pt x="247650" y="55435"/>
                      <a:pt x="192215" y="0"/>
                      <a:pt x="1238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C66BB5F-FE05-4F58-9885-F105037D98CB}"/>
                </a:ext>
              </a:extLst>
            </p:cNvPr>
            <p:cNvSpPr txBox="1"/>
            <p:nvPr/>
          </p:nvSpPr>
          <p:spPr>
            <a:xfrm>
              <a:off x="4921522" y="5101427"/>
              <a:ext cx="309770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spc="300" dirty="0">
                  <a:cs typeface="+mn-ea"/>
                  <a:sym typeface="+mn-lt"/>
                </a:rPr>
                <a:t>汇报人：稻小壳</a:t>
              </a:r>
              <a:r>
                <a:rPr lang="en-US" altLang="zh-CN" sz="1400" spc="300" dirty="0" err="1">
                  <a:cs typeface="+mn-ea"/>
                  <a:sym typeface="+mn-lt"/>
                </a:rPr>
                <a:t>Docer</a:t>
              </a:r>
              <a:endParaRPr lang="zh-CN" altLang="en-US" sz="1400" spc="300" dirty="0">
                <a:cs typeface="+mn-ea"/>
                <a:sym typeface="+mn-lt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E50DBD0E-F057-4AA5-AFC1-B760CDD08CA4}"/>
                </a:ext>
              </a:extLst>
            </p:cNvPr>
            <p:cNvSpPr txBox="1"/>
            <p:nvPr/>
          </p:nvSpPr>
          <p:spPr>
            <a:xfrm>
              <a:off x="4921522" y="5625302"/>
              <a:ext cx="309770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400" spc="300" dirty="0">
                  <a:cs typeface="+mn-ea"/>
                  <a:sym typeface="+mn-lt"/>
                </a:rPr>
                <a:t>汇报时间：</a:t>
              </a:r>
              <a:r>
                <a:rPr lang="en-US" altLang="zh-CN" sz="1400" spc="300" dirty="0">
                  <a:cs typeface="+mn-ea"/>
                  <a:sym typeface="+mn-lt"/>
                </a:rPr>
                <a:t>20XX.01.01</a:t>
              </a:r>
              <a:endParaRPr lang="zh-CN" altLang="en-US" sz="1400" spc="300" dirty="0">
                <a:cs typeface="+mn-ea"/>
                <a:sym typeface="+mn-lt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7338F165-F432-4FE4-A0DF-3D5A9EB4ECB6}"/>
                </a:ext>
              </a:extLst>
            </p:cNvPr>
            <p:cNvGrpSpPr/>
            <p:nvPr/>
          </p:nvGrpSpPr>
          <p:grpSpPr>
            <a:xfrm>
              <a:off x="4646509" y="5647429"/>
              <a:ext cx="203609" cy="263521"/>
              <a:chOff x="898381" y="5165401"/>
              <a:chExt cx="203609" cy="263521"/>
            </a:xfrm>
            <a:solidFill>
              <a:srgbClr val="394B91"/>
            </a:solidFill>
          </p:grpSpPr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014E8646-7D09-4F34-B6E5-F0D23E6F2E0D}"/>
                  </a:ext>
                </a:extLst>
              </p:cNvPr>
              <p:cNvSpPr/>
              <p:nvPr/>
            </p:nvSpPr>
            <p:spPr>
              <a:xfrm>
                <a:off x="969785" y="5231886"/>
                <a:ext cx="60718" cy="60718"/>
              </a:xfrm>
              <a:custGeom>
                <a:avLst/>
                <a:gdLst>
                  <a:gd name="connsiteX0" fmla="*/ 34099 w 68199"/>
                  <a:gd name="connsiteY0" fmla="*/ 0 h 68199"/>
                  <a:gd name="connsiteX1" fmla="*/ 0 w 68199"/>
                  <a:gd name="connsiteY1" fmla="*/ 34100 h 68199"/>
                  <a:gd name="connsiteX2" fmla="*/ 34099 w 68199"/>
                  <a:gd name="connsiteY2" fmla="*/ 68199 h 68199"/>
                  <a:gd name="connsiteX3" fmla="*/ 68199 w 68199"/>
                  <a:gd name="connsiteY3" fmla="*/ 34100 h 68199"/>
                  <a:gd name="connsiteX4" fmla="*/ 34099 w 68199"/>
                  <a:gd name="connsiteY4" fmla="*/ 0 h 68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199" h="68199">
                    <a:moveTo>
                      <a:pt x="34099" y="0"/>
                    </a:moveTo>
                    <a:cubicBezTo>
                      <a:pt x="15335" y="0"/>
                      <a:pt x="0" y="15240"/>
                      <a:pt x="0" y="34100"/>
                    </a:cubicBezTo>
                    <a:cubicBezTo>
                      <a:pt x="0" y="52864"/>
                      <a:pt x="15240" y="68199"/>
                      <a:pt x="34099" y="68199"/>
                    </a:cubicBezTo>
                    <a:cubicBezTo>
                      <a:pt x="52864" y="68199"/>
                      <a:pt x="68199" y="52959"/>
                      <a:pt x="68199" y="34100"/>
                    </a:cubicBezTo>
                    <a:cubicBezTo>
                      <a:pt x="68199" y="15335"/>
                      <a:pt x="52959" y="0"/>
                      <a:pt x="34099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8FA16FC2-AAC0-4EB9-A5D8-AB1168B5F2F3}"/>
                  </a:ext>
                </a:extLst>
              </p:cNvPr>
              <p:cNvSpPr/>
              <p:nvPr/>
            </p:nvSpPr>
            <p:spPr>
              <a:xfrm>
                <a:off x="898381" y="5165401"/>
                <a:ext cx="203609" cy="263521"/>
              </a:xfrm>
              <a:custGeom>
                <a:avLst/>
                <a:gdLst>
                  <a:gd name="connsiteX0" fmla="*/ 114300 w 228695"/>
                  <a:gd name="connsiteY0" fmla="*/ 0 h 295989"/>
                  <a:gd name="connsiteX1" fmla="*/ 0 w 228695"/>
                  <a:gd name="connsiteY1" fmla="*/ 114300 h 295989"/>
                  <a:gd name="connsiteX2" fmla="*/ 107633 w 228695"/>
                  <a:gd name="connsiteY2" fmla="*/ 292989 h 295989"/>
                  <a:gd name="connsiteX3" fmla="*/ 121063 w 228695"/>
                  <a:gd name="connsiteY3" fmla="*/ 292989 h 295989"/>
                  <a:gd name="connsiteX4" fmla="*/ 228695 w 228695"/>
                  <a:gd name="connsiteY4" fmla="*/ 114300 h 295989"/>
                  <a:gd name="connsiteX5" fmla="*/ 114300 w 228695"/>
                  <a:gd name="connsiteY5" fmla="*/ 0 h 295989"/>
                  <a:gd name="connsiteX6" fmla="*/ 114300 w 228695"/>
                  <a:gd name="connsiteY6" fmla="*/ 165259 h 295989"/>
                  <a:gd name="connsiteX7" fmla="*/ 57817 w 228695"/>
                  <a:gd name="connsiteY7" fmla="*/ 108776 h 295989"/>
                  <a:gd name="connsiteX8" fmla="*/ 114300 w 228695"/>
                  <a:gd name="connsiteY8" fmla="*/ 52292 h 295989"/>
                  <a:gd name="connsiteX9" fmla="*/ 170783 w 228695"/>
                  <a:gd name="connsiteY9" fmla="*/ 108776 h 295989"/>
                  <a:gd name="connsiteX10" fmla="*/ 114300 w 228695"/>
                  <a:gd name="connsiteY10" fmla="*/ 165259 h 295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28695" h="295989">
                    <a:moveTo>
                      <a:pt x="114300" y="0"/>
                    </a:moveTo>
                    <a:cubicBezTo>
                      <a:pt x="51149" y="0"/>
                      <a:pt x="0" y="51149"/>
                      <a:pt x="0" y="114300"/>
                    </a:cubicBezTo>
                    <a:cubicBezTo>
                      <a:pt x="0" y="168116"/>
                      <a:pt x="83058" y="265462"/>
                      <a:pt x="107633" y="292989"/>
                    </a:cubicBezTo>
                    <a:cubicBezTo>
                      <a:pt x="111252" y="296989"/>
                      <a:pt x="117443" y="296989"/>
                      <a:pt x="121063" y="292989"/>
                    </a:cubicBezTo>
                    <a:cubicBezTo>
                      <a:pt x="145542" y="265462"/>
                      <a:pt x="228695" y="168116"/>
                      <a:pt x="228695" y="114300"/>
                    </a:cubicBezTo>
                    <a:cubicBezTo>
                      <a:pt x="228600" y="51149"/>
                      <a:pt x="177451" y="0"/>
                      <a:pt x="114300" y="0"/>
                    </a:cubicBezTo>
                    <a:close/>
                    <a:moveTo>
                      <a:pt x="114300" y="165259"/>
                    </a:moveTo>
                    <a:cubicBezTo>
                      <a:pt x="83153" y="165259"/>
                      <a:pt x="57817" y="139922"/>
                      <a:pt x="57817" y="108776"/>
                    </a:cubicBezTo>
                    <a:cubicBezTo>
                      <a:pt x="57817" y="77629"/>
                      <a:pt x="83153" y="52292"/>
                      <a:pt x="114300" y="52292"/>
                    </a:cubicBezTo>
                    <a:cubicBezTo>
                      <a:pt x="145447" y="52292"/>
                      <a:pt x="170783" y="77629"/>
                      <a:pt x="170783" y="108776"/>
                    </a:cubicBezTo>
                    <a:cubicBezTo>
                      <a:pt x="170879" y="139922"/>
                      <a:pt x="145542" y="165259"/>
                      <a:pt x="114300" y="16525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1600">
                  <a:cs typeface="+mn-ea"/>
                  <a:sym typeface="+mn-lt"/>
                </a:endParaRPr>
              </a:p>
            </p:txBody>
          </p:sp>
        </p:grpSp>
      </p:grpSp>
      <p:sp>
        <p:nvSpPr>
          <p:cNvPr id="43" name="圆: 空心 42">
            <a:extLst>
              <a:ext uri="{FF2B5EF4-FFF2-40B4-BE49-F238E27FC236}">
                <a16:creationId xmlns:a16="http://schemas.microsoft.com/office/drawing/2014/main" id="{70F7EB3F-B17C-4B2A-98F4-35ADCB308FE1}"/>
              </a:ext>
            </a:extLst>
          </p:cNvPr>
          <p:cNvSpPr/>
          <p:nvPr/>
        </p:nvSpPr>
        <p:spPr>
          <a:xfrm>
            <a:off x="10368833" y="5255315"/>
            <a:ext cx="3097704" cy="3097704"/>
          </a:xfrm>
          <a:prstGeom prst="donut">
            <a:avLst>
              <a:gd name="adj" fmla="val 1784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7AB22125-F044-4FA2-A640-B5505447A518}"/>
              </a:ext>
            </a:extLst>
          </p:cNvPr>
          <p:cNvSpPr/>
          <p:nvPr/>
        </p:nvSpPr>
        <p:spPr>
          <a:xfrm>
            <a:off x="2933954" y="5676741"/>
            <a:ext cx="124756" cy="12475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5787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651565" y="3275026"/>
            <a:ext cx="3161665" cy="638810"/>
            <a:chOff x="1163" y="3615"/>
            <a:chExt cx="4979" cy="1006"/>
          </a:xfrm>
        </p:grpSpPr>
        <p:sp>
          <p:nvSpPr>
            <p:cNvPr id="31" name="文本框 30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</a:rPr>
                <a:t>中文｜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  <a:sym typeface="+mn-ea"/>
                </a:rPr>
                <a:t>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163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汉仪雅酷黑 </a:t>
              </a:r>
              <a:r>
                <a:rPr lang="en-US" altLang="zh-CN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45W</a:t>
              </a:r>
              <a:endParaRPr lang="zh-CN" altLang="en-US" sz="2000" dirty="0">
                <a:solidFill>
                  <a:srgbClr val="222222"/>
                </a:solidFill>
                <a:latin typeface="+mn-ea"/>
                <a:cs typeface="黑体" panose="02010609060101010101" charset="-122"/>
                <a:sym typeface="+mn-ea"/>
              </a:endParaRPr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 userDrawn="1"/>
        </p:nvGrpSpPr>
        <p:grpSpPr>
          <a:xfrm>
            <a:off x="651565" y="2341217"/>
            <a:ext cx="3161665" cy="640080"/>
            <a:chOff x="1022" y="3613"/>
            <a:chExt cx="4979" cy="1008"/>
          </a:xfrm>
        </p:grpSpPr>
        <p:sp>
          <p:nvSpPr>
            <p:cNvPr id="18" name="文本框 17"/>
            <p:cNvSpPr txBox="1"/>
            <p:nvPr/>
          </p:nvSpPr>
          <p:spPr>
            <a:xfrm>
              <a:off x="1051" y="3613"/>
              <a:ext cx="1702" cy="344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</a:rPr>
                <a:t>中文｜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  <a:sym typeface="+mn-ea"/>
                </a:rPr>
                <a:t>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22" y="3992"/>
              <a:ext cx="4972" cy="62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汉仪雅酷黑 </a:t>
              </a:r>
              <a:r>
                <a:rPr lang="en-US" altLang="zh-CN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75W</a:t>
              </a:r>
              <a:endParaRPr lang="zh-CN" altLang="en-US" sz="2000" dirty="0">
                <a:solidFill>
                  <a:srgbClr val="222222"/>
                </a:solidFill>
                <a:latin typeface="+mn-ea"/>
                <a:cs typeface="黑体" panose="02010609060101010101" charset="-122"/>
                <a:sym typeface="+mn-ea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182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0" y="546735"/>
            <a:ext cx="7324090" cy="467995"/>
            <a:chOff x="0" y="861"/>
            <a:chExt cx="11534" cy="737"/>
          </a:xfrm>
        </p:grpSpPr>
        <p:sp>
          <p:nvSpPr>
            <p:cNvPr id="12" name="矩形 11"/>
            <p:cNvSpPr/>
            <p:nvPr/>
          </p:nvSpPr>
          <p:spPr>
            <a:xfrm>
              <a:off x="0" y="861"/>
              <a:ext cx="170" cy="737"/>
            </a:xfrm>
            <a:prstGeom prst="rect">
              <a:avLst/>
            </a:prstGeom>
            <a:solidFill>
              <a:srgbClr val="FF28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  <a:cs typeface="黑体" panose="02010609060101010101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" y="869"/>
              <a:ext cx="6631" cy="72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4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稻壳儿</a:t>
              </a:r>
              <a:r>
                <a:rPr lang="en-US" altLang="zh-CN" sz="24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PPT</a:t>
              </a:r>
              <a:r>
                <a:rPr lang="zh-CN" altLang="en-US" sz="24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模板使用说明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474" y="1013"/>
              <a:ext cx="6060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spc="100">
                  <a:solidFill>
                    <a:srgbClr val="222222">
                      <a:alpha val="60000"/>
                    </a:srgbClr>
                  </a:solidFill>
                  <a:uFillTx/>
                  <a:latin typeface="+mn-ea"/>
                  <a:cs typeface="黑体" panose="02010609060101010101" charset="-122"/>
                </a:rPr>
                <a:t>（本页为说明页，用户使用模板时可删除本页内容）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51565" y="4207565"/>
            <a:ext cx="3161665" cy="638810"/>
            <a:chOff x="1163" y="3615"/>
            <a:chExt cx="4979" cy="1006"/>
          </a:xfrm>
        </p:grpSpPr>
        <p:sp>
          <p:nvSpPr>
            <p:cNvPr id="49" name="文本框 48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</a:rPr>
                <a:t>英文｜字体名称</a:t>
              </a: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163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汉仪雅酷黑 </a:t>
              </a:r>
              <a:r>
                <a:rPr lang="en-US" altLang="zh-CN" sz="2000" dirty="0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45W</a:t>
              </a:r>
              <a:endParaRPr lang="zh-CN" altLang="en-US" sz="2000" dirty="0">
                <a:solidFill>
                  <a:srgbClr val="222222"/>
                </a:solidFill>
                <a:latin typeface="+mn-ea"/>
                <a:cs typeface="黑体" panose="02010609060101010101" charset="-122"/>
                <a:sym typeface="+mn-ea"/>
              </a:endParaRPr>
            </a:p>
          </p:txBody>
        </p:sp>
        <p:cxnSp>
          <p:nvCxnSpPr>
            <p:cNvPr id="54" name="直接连接符 53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文本框 55"/>
          <p:cNvSpPr txBox="1"/>
          <p:nvPr/>
        </p:nvSpPr>
        <p:spPr>
          <a:xfrm>
            <a:off x="631190" y="5476231"/>
            <a:ext cx="3298190" cy="561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700" dirty="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</a:rPr>
              <a:t>【说明】</a:t>
            </a:r>
          </a:p>
          <a:p>
            <a:pPr marL="0" indent="0" algn="l" defTabSz="0" rtl="0" eaLnBrk="1" fontAlgn="auto" latinLnBrk="0" hangingPunct="1">
              <a:lnSpc>
                <a:spcPct val="150000"/>
              </a:lnSpc>
              <a:buNone/>
            </a:pPr>
            <a:r>
              <a:rPr sz="700" dirty="0" err="1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  <a:sym typeface="黑体" panose="02010609060101010101" charset="-122"/>
              </a:rPr>
              <a:t>模板中使用的字体</a:t>
            </a:r>
            <a:r>
              <a:rPr lang="zh-CN" altLang="en-US" sz="700" dirty="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  <a:sym typeface="+mn-ea"/>
              </a:rPr>
              <a:t>，</a:t>
            </a:r>
            <a:r>
              <a:rPr sz="700" dirty="0" err="1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  <a:sym typeface="黑体" panose="02010609060101010101" charset="-122"/>
              </a:rPr>
              <a:t>仅限于个人学习、研究或欣赏目的使用，如需商用请您自</a:t>
            </a:r>
            <a:r>
              <a:rPr lang="zh-CN" altLang="en-US" sz="700" dirty="0">
                <a:solidFill>
                  <a:srgbClr val="222222">
                    <a:alpha val="60000"/>
                  </a:srgbClr>
                </a:solidFill>
                <a:latin typeface="+mn-ea"/>
                <a:cs typeface="黑体" panose="02010609060101010101" charset="-122"/>
              </a:rPr>
              <a:t>行向版权方购买、获取商用版权。</a:t>
            </a:r>
          </a:p>
        </p:txBody>
      </p:sp>
      <p:cxnSp>
        <p:nvCxnSpPr>
          <p:cNvPr id="57" name="直接连接符 56"/>
          <p:cNvCxnSpPr/>
          <p:nvPr/>
        </p:nvCxnSpPr>
        <p:spPr>
          <a:xfrm>
            <a:off x="4179570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8001635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8291195" y="1403350"/>
            <a:ext cx="3253105" cy="4365625"/>
            <a:chOff x="13198" y="2210"/>
            <a:chExt cx="5123" cy="6875"/>
          </a:xfrm>
        </p:grpSpPr>
        <p:grpSp>
          <p:nvGrpSpPr>
            <p:cNvPr id="90" name="组合 89"/>
            <p:cNvGrpSpPr/>
            <p:nvPr/>
          </p:nvGrpSpPr>
          <p:grpSpPr>
            <a:xfrm>
              <a:off x="13198" y="2210"/>
              <a:ext cx="3253" cy="1016"/>
              <a:chOff x="1213" y="2210"/>
              <a:chExt cx="3253" cy="1016"/>
            </a:xfrm>
          </p:grpSpPr>
          <p:sp>
            <p:nvSpPr>
              <p:cNvPr id="91" name="文本框 90"/>
              <p:cNvSpPr txBox="1"/>
              <p:nvPr/>
            </p:nvSpPr>
            <p:spPr>
              <a:xfrm>
                <a:off x="1213" y="2210"/>
                <a:ext cx="1555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>
                    <a:solidFill>
                      <a:srgbClr val="FF2832"/>
                    </a:solidFill>
                    <a:latin typeface="+mn-ea"/>
                    <a:cs typeface="黑体" panose="02010609060101010101" charset="-122"/>
                  </a:rPr>
                  <a:t>03</a:t>
                </a: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180" y="2404"/>
                <a:ext cx="228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rgbClr val="222222"/>
                    </a:solidFill>
                    <a:latin typeface="+mn-ea"/>
                    <a:cs typeface="黑体" panose="02010609060101010101" charset="-122"/>
                  </a:rPr>
                  <a:t>母版说明</a:t>
                </a:r>
              </a:p>
            </p:txBody>
          </p:sp>
        </p:grpSp>
        <p:sp>
          <p:nvSpPr>
            <p:cNvPr id="95" name="文本框 94"/>
            <p:cNvSpPr txBox="1"/>
            <p:nvPr/>
          </p:nvSpPr>
          <p:spPr>
            <a:xfrm>
              <a:off x="13233" y="3478"/>
              <a:ext cx="5088" cy="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ts val="13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+mn-ea"/>
                  <a:cs typeface="黑体" panose="02010609060101010101" charset="-122"/>
                  <a:sym typeface="+mn-ea"/>
                </a:rPr>
                <a:t>使用本套PPT模板时，若在操作界面鼠标不可选取的内容，可以在幻灯片母版中进行查看和编辑，具体操作如下：</a:t>
              </a: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3199" y="4314"/>
              <a:ext cx="5088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1、点击【视图】</a:t>
              </a: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2、选择【幻灯片母版】，即可查看母版内容</a:t>
              </a: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+mn-ea"/>
                  <a:cs typeface="黑体" panose="02010609060101010101" charset="-122"/>
                  <a:sym typeface="+mn-ea"/>
                </a:rPr>
                <a:t>3、查看/编辑完成后，点击【关闭】即可</a:t>
              </a:r>
            </a:p>
          </p:txBody>
        </p:sp>
        <p:pic>
          <p:nvPicPr>
            <p:cNvPr id="105" name="图片 104" descr="母版说明配图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47" y="5578"/>
              <a:ext cx="4825" cy="3507"/>
            </a:xfrm>
            <a:prstGeom prst="rect">
              <a:avLst/>
            </a:prstGeom>
          </p:spPr>
        </p:pic>
      </p:grpSp>
      <p:grpSp>
        <p:nvGrpSpPr>
          <p:cNvPr id="5" name="组合 4"/>
          <p:cNvGrpSpPr/>
          <p:nvPr userDrawn="1"/>
        </p:nvGrpSpPr>
        <p:grpSpPr>
          <a:xfrm>
            <a:off x="650875" y="1403350"/>
            <a:ext cx="1988820" cy="645160"/>
            <a:chOff x="1025" y="2210"/>
            <a:chExt cx="3132" cy="1016"/>
          </a:xfrm>
        </p:grpSpPr>
        <p:sp>
          <p:nvSpPr>
            <p:cNvPr id="17" name="文本框 16"/>
            <p:cNvSpPr txBox="1"/>
            <p:nvPr/>
          </p:nvSpPr>
          <p:spPr>
            <a:xfrm>
              <a:off x="1025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+mn-ea"/>
                  <a:cs typeface="黑体" panose="02010609060101010101" charset="-122"/>
                </a:rPr>
                <a:t>01</a:t>
              </a: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87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字体说明</a:t>
              </a:r>
            </a:p>
          </p:txBody>
        </p:sp>
      </p:grpSp>
      <p:grpSp>
        <p:nvGrpSpPr>
          <p:cNvPr id="6" name="组合 5"/>
          <p:cNvGrpSpPr/>
          <p:nvPr userDrawn="1"/>
        </p:nvGrpSpPr>
        <p:grpSpPr>
          <a:xfrm>
            <a:off x="4480560" y="1403350"/>
            <a:ext cx="2051685" cy="645160"/>
            <a:chOff x="7056" y="2210"/>
            <a:chExt cx="3231" cy="1016"/>
          </a:xfrm>
        </p:grpSpPr>
        <p:sp>
          <p:nvSpPr>
            <p:cNvPr id="63" name="文本框 62"/>
            <p:cNvSpPr txBox="1"/>
            <p:nvPr/>
          </p:nvSpPr>
          <p:spPr>
            <a:xfrm>
              <a:off x="7056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+mn-ea"/>
                  <a:cs typeface="黑体" panose="02010609060101010101" charset="-122"/>
                </a:rPr>
                <a:t>02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001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+mn-ea"/>
                  <a:cs typeface="黑体" panose="02010609060101010101" charset="-122"/>
                </a:rPr>
                <a:t>素材说明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4AA35BD3-C403-4265-A5B6-F838CAB9F0FB}"/>
              </a:ext>
            </a:extLst>
          </p:cNvPr>
          <p:cNvGrpSpPr/>
          <p:nvPr/>
        </p:nvGrpSpPr>
        <p:grpSpPr>
          <a:xfrm>
            <a:off x="4480560" y="2251075"/>
            <a:ext cx="3230880" cy="715010"/>
            <a:chOff x="7197" y="3533"/>
            <a:chExt cx="5088" cy="1126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BC033028-34BA-4308-A3B2-B354F30760F5}"/>
                </a:ext>
              </a:extLst>
            </p:cNvPr>
            <p:cNvSpPr txBox="1"/>
            <p:nvPr/>
          </p:nvSpPr>
          <p:spPr>
            <a:xfrm>
              <a:off x="7197" y="3533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cs typeface="+mn-ea"/>
                  <a:sym typeface="+mn-lt"/>
                </a:rPr>
                <a:t>图片：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E1496224-0DD0-4CB9-891B-DC194AB79AF5}"/>
                </a:ext>
              </a:extLst>
            </p:cNvPr>
            <p:cNvSpPr txBox="1"/>
            <p:nvPr/>
          </p:nvSpPr>
          <p:spPr>
            <a:xfrm>
              <a:off x="7197" y="3977"/>
              <a:ext cx="5088" cy="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ts val="1400"/>
                </a:lnSpc>
              </a:pP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模板中使用的图片来源于【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pixabay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】 【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pexels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】 ，该图片具有CC0共享协议，您可在遵循CC0共享协议的情况下使用。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D2E1ED94-6A2E-4E23-A9D4-E32EEA77AAE8}"/>
              </a:ext>
            </a:extLst>
          </p:cNvPr>
          <p:cNvGrpSpPr/>
          <p:nvPr/>
        </p:nvGrpSpPr>
        <p:grpSpPr>
          <a:xfrm>
            <a:off x="4480560" y="3404133"/>
            <a:ext cx="3230880" cy="680085"/>
            <a:chOff x="7197" y="4715"/>
            <a:chExt cx="5088" cy="1071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4A952869-E1DD-4E17-9C40-9F9AE3E0CED0}"/>
                </a:ext>
              </a:extLst>
            </p:cNvPr>
            <p:cNvSpPr txBox="1"/>
            <p:nvPr/>
          </p:nvSpPr>
          <p:spPr>
            <a:xfrm>
              <a:off x="7197" y="4715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cs typeface="+mn-ea"/>
                  <a:sym typeface="+mn-lt"/>
                </a:rPr>
                <a:t>素材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：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84505E21-045D-4AE6-8DD1-4C2D1EE436FD}"/>
                </a:ext>
              </a:extLst>
            </p:cNvPr>
            <p:cNvSpPr txBox="1"/>
            <p:nvPr/>
          </p:nvSpPr>
          <p:spPr>
            <a:xfrm>
              <a:off x="7197" y="5101"/>
              <a:ext cx="5088" cy="6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ts val="1400"/>
                </a:lnSpc>
              </a:pP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模板中使用的素材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/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插画来源于【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pixabay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】 ，该素材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/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插画具有CC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0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共享协议，您可在遵循CC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0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cs typeface="+mn-ea"/>
                  <a:sym typeface="+mn-lt"/>
                </a:rPr>
                <a:t>共享协议的情况下使用。</a:t>
              </a:r>
            </a:p>
          </p:txBody>
        </p:sp>
      </p:grp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C5437152-D97E-43C8-A06B-DB64AD8CE4F0}"/>
              </a:ext>
            </a:extLst>
          </p:cNvPr>
          <p:cNvGrpSpPr/>
          <p:nvPr/>
        </p:nvGrpSpPr>
        <p:grpSpPr>
          <a:xfrm>
            <a:off x="-3996872" y="575128"/>
            <a:ext cx="5885543" cy="5885543"/>
            <a:chOff x="-2617056" y="3320142"/>
            <a:chExt cx="5885543" cy="5885543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5E4D572-2B46-4C64-AE0A-046EEB52B88D}"/>
                </a:ext>
              </a:extLst>
            </p:cNvPr>
            <p:cNvGrpSpPr/>
            <p:nvPr/>
          </p:nvGrpSpPr>
          <p:grpSpPr>
            <a:xfrm>
              <a:off x="-2617056" y="3320142"/>
              <a:ext cx="5885543" cy="5885543"/>
              <a:chOff x="3153228" y="486228"/>
              <a:chExt cx="5885543" cy="5885543"/>
            </a:xfrm>
          </p:grpSpPr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1E11BAB4-BF59-4588-9207-98AE92845D11}"/>
                  </a:ext>
                </a:extLst>
              </p:cNvPr>
              <p:cNvSpPr/>
              <p:nvPr/>
            </p:nvSpPr>
            <p:spPr>
              <a:xfrm>
                <a:off x="3153228" y="486228"/>
                <a:ext cx="5885543" cy="58855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sx="103000" sy="103000" algn="ctr" rotWithShape="0">
                  <a:schemeClr val="accent5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A0408FE7-4D5C-48F2-8CBB-1A9B4E052307}"/>
                  </a:ext>
                </a:extLst>
              </p:cNvPr>
              <p:cNvSpPr/>
              <p:nvPr/>
            </p:nvSpPr>
            <p:spPr>
              <a:xfrm>
                <a:off x="3739847" y="1072847"/>
                <a:ext cx="4712305" cy="4712305"/>
              </a:xfrm>
              <a:prstGeom prst="ellipse">
                <a:avLst/>
              </a:prstGeom>
              <a:solidFill>
                <a:schemeClr val="bg1">
                  <a:lumMod val="100000"/>
                </a:schemeClr>
              </a:solidFill>
              <a:ln>
                <a:noFill/>
              </a:ln>
              <a:effectLst>
                <a:outerShdw blurRad="254000" sx="103000" sy="103000" algn="ctr" rotWithShape="0">
                  <a:schemeClr val="accent5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FBA5B851-9F1E-49C8-A6BD-2FB0649C4B3D}"/>
                  </a:ext>
                </a:extLst>
              </p:cNvPr>
              <p:cNvSpPr/>
              <p:nvPr/>
            </p:nvSpPr>
            <p:spPr>
              <a:xfrm>
                <a:off x="4326467" y="1659466"/>
                <a:ext cx="3539067" cy="3539067"/>
              </a:xfrm>
              <a:prstGeom prst="ellipse">
                <a:avLst/>
              </a:prstGeom>
              <a:solidFill>
                <a:schemeClr val="bg1">
                  <a:lumMod val="100000"/>
                </a:schemeClr>
              </a:solidFill>
              <a:ln>
                <a:noFill/>
              </a:ln>
              <a:effectLst>
                <a:outerShdw blurRad="254000" sx="103000" sy="103000" algn="ctr" rotWithShape="0">
                  <a:schemeClr val="accent5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BCCB6D50-9AAC-4B45-B6DD-B9B6D7E6943A}"/>
                  </a:ext>
                </a:extLst>
              </p:cNvPr>
              <p:cNvSpPr/>
              <p:nvPr/>
            </p:nvSpPr>
            <p:spPr>
              <a:xfrm>
                <a:off x="4913086" y="2246085"/>
                <a:ext cx="2365828" cy="23658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54000" sx="103000" sy="103000" algn="ctr" rotWithShape="0">
                  <a:schemeClr val="accent5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249B1997-5CEC-4915-A39D-31A50192DCC2}"/>
                  </a:ext>
                </a:extLst>
              </p:cNvPr>
              <p:cNvSpPr/>
              <p:nvPr/>
            </p:nvSpPr>
            <p:spPr>
              <a:xfrm>
                <a:off x="5302135" y="2635135"/>
                <a:ext cx="1587727" cy="1587727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3FC94ACB-0C96-4624-9218-D9C876ACFC6D}"/>
                </a:ext>
              </a:extLst>
            </p:cNvPr>
            <p:cNvSpPr/>
            <p:nvPr/>
          </p:nvSpPr>
          <p:spPr>
            <a:xfrm>
              <a:off x="-1756336" y="4180113"/>
              <a:ext cx="4164103" cy="4164103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0484810E-25A9-4800-989F-619166E7F72B}"/>
                </a:ext>
              </a:extLst>
            </p:cNvPr>
            <p:cNvSpPr/>
            <p:nvPr/>
          </p:nvSpPr>
          <p:spPr>
            <a:xfrm>
              <a:off x="-2390498" y="3545952"/>
              <a:ext cx="5432423" cy="5432423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5B932E42-6D2F-44D7-B062-04BCE8E6E29A}"/>
                </a:ext>
              </a:extLst>
            </p:cNvPr>
            <p:cNvSpPr/>
            <p:nvPr/>
          </p:nvSpPr>
          <p:spPr>
            <a:xfrm>
              <a:off x="2140240" y="7075744"/>
              <a:ext cx="162106" cy="162106"/>
            </a:xfrm>
            <a:prstGeom prst="ellipse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21AD95A1-42FB-4D69-9FAB-02C80A6292D7}"/>
                </a:ext>
              </a:extLst>
            </p:cNvPr>
            <p:cNvSpPr/>
            <p:nvPr/>
          </p:nvSpPr>
          <p:spPr>
            <a:xfrm>
              <a:off x="2933954" y="5676741"/>
              <a:ext cx="124756" cy="124756"/>
            </a:xfrm>
            <a:prstGeom prst="ellipse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2813BB73-F2A9-4B99-8AF1-5EAA66551F9F}"/>
              </a:ext>
            </a:extLst>
          </p:cNvPr>
          <p:cNvSpPr/>
          <p:nvPr/>
        </p:nvSpPr>
        <p:spPr>
          <a:xfrm>
            <a:off x="2475290" y="2274838"/>
            <a:ext cx="1107996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7200" b="1" dirty="0">
                <a:solidFill>
                  <a:srgbClr val="384D8F"/>
                </a:solidFill>
                <a:cs typeface="+mn-ea"/>
                <a:sym typeface="+mn-lt"/>
              </a:rPr>
              <a:t>目</a:t>
            </a:r>
            <a:endParaRPr lang="en-US" altLang="zh-CN" sz="7200" b="1" dirty="0">
              <a:solidFill>
                <a:srgbClr val="384D8F"/>
              </a:solidFill>
              <a:cs typeface="+mn-ea"/>
              <a:sym typeface="+mn-lt"/>
            </a:endParaRPr>
          </a:p>
          <a:p>
            <a:r>
              <a:rPr lang="zh-CN" altLang="en-US" sz="7200" b="1" dirty="0">
                <a:solidFill>
                  <a:srgbClr val="384D8F"/>
                </a:solidFill>
                <a:cs typeface="+mn-ea"/>
                <a:sym typeface="+mn-lt"/>
              </a:rPr>
              <a:t>录</a:t>
            </a:r>
            <a:endParaRPr lang="zh-CN" altLang="en-US" sz="7200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CC14F788-94D8-4340-951C-7669E6B7CF2D}"/>
              </a:ext>
            </a:extLst>
          </p:cNvPr>
          <p:cNvSpPr/>
          <p:nvPr/>
        </p:nvSpPr>
        <p:spPr>
          <a:xfrm>
            <a:off x="2009124" y="695581"/>
            <a:ext cx="466166" cy="46616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33354F30-0964-4F43-BE67-F28B421B5C1A}"/>
              </a:ext>
            </a:extLst>
          </p:cNvPr>
          <p:cNvSpPr/>
          <p:nvPr/>
        </p:nvSpPr>
        <p:spPr>
          <a:xfrm>
            <a:off x="1599273" y="5874052"/>
            <a:ext cx="233083" cy="233083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90611A79-0131-49D8-BFB9-0A1DDA41A8BA}"/>
              </a:ext>
            </a:extLst>
          </p:cNvPr>
          <p:cNvGrpSpPr/>
          <p:nvPr/>
        </p:nvGrpSpPr>
        <p:grpSpPr>
          <a:xfrm>
            <a:off x="4680876" y="1162125"/>
            <a:ext cx="6146800" cy="899886"/>
            <a:chOff x="4483100" y="1298423"/>
            <a:chExt cx="6146800" cy="899886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03CA9C39-1906-43D3-9C6A-A871E2410513}"/>
                </a:ext>
              </a:extLst>
            </p:cNvPr>
            <p:cNvGrpSpPr/>
            <p:nvPr/>
          </p:nvGrpSpPr>
          <p:grpSpPr>
            <a:xfrm>
              <a:off x="4483100" y="1298423"/>
              <a:ext cx="6146800" cy="899886"/>
              <a:chOff x="4483100" y="1298423"/>
              <a:chExt cx="6146800" cy="899886"/>
            </a:xfrm>
          </p:grpSpPr>
          <p:sp>
            <p:nvSpPr>
              <p:cNvPr id="18" name="矩形: 圆角 17">
                <a:extLst>
                  <a:ext uri="{FF2B5EF4-FFF2-40B4-BE49-F238E27FC236}">
                    <a16:creationId xmlns:a16="http://schemas.microsoft.com/office/drawing/2014/main" id="{A3510DA6-5D64-402E-8B92-7E3788232B44}"/>
                  </a:ext>
                </a:extLst>
              </p:cNvPr>
              <p:cNvSpPr/>
              <p:nvPr/>
            </p:nvSpPr>
            <p:spPr>
              <a:xfrm>
                <a:off x="4483100" y="1298423"/>
                <a:ext cx="6146800" cy="899886"/>
              </a:xfrm>
              <a:prstGeom prst="roundRect">
                <a:avLst/>
              </a:prstGeom>
              <a:solidFill>
                <a:schemeClr val="bg1">
                  <a:lumMod val="100000"/>
                </a:schemeClr>
              </a:solidFill>
              <a:ln>
                <a:noFill/>
              </a:ln>
              <a:effectLst>
                <a:outerShdw blurRad="254000" sx="103000" sy="103000" algn="ctr" rotWithShape="0">
                  <a:schemeClr val="accent5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  <a:cs typeface="+mn-ea"/>
                </a:endParaRPr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745E4BDA-8C98-4CBE-ABD6-B03457295CCE}"/>
                  </a:ext>
                </a:extLst>
              </p:cNvPr>
              <p:cNvSpPr/>
              <p:nvPr/>
            </p:nvSpPr>
            <p:spPr>
              <a:xfrm>
                <a:off x="4758018" y="1684212"/>
                <a:ext cx="128308" cy="128308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7C72BF1-F76C-4D7C-922C-1E948CF3D28F}"/>
                </a:ext>
              </a:extLst>
            </p:cNvPr>
            <p:cNvSpPr txBox="1"/>
            <p:nvPr/>
          </p:nvSpPr>
          <p:spPr>
            <a:xfrm>
              <a:off x="5161244" y="1563700"/>
              <a:ext cx="1336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PART-01</a:t>
              </a:r>
              <a:endParaRPr lang="zh-CN" altLang="en-US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DD2F619E-9390-4CAF-85A9-15F078001913}"/>
                </a:ext>
              </a:extLst>
            </p:cNvPr>
            <p:cNvSpPr txBox="1"/>
            <p:nvPr/>
          </p:nvSpPr>
          <p:spPr>
            <a:xfrm>
              <a:off x="6603014" y="1471367"/>
              <a:ext cx="282957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spc="300" dirty="0"/>
                <a:t>教学分析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81041083-C8D8-42A9-A460-8BC228AABC85}"/>
                </a:ext>
              </a:extLst>
            </p:cNvPr>
            <p:cNvSpPr txBox="1"/>
            <p:nvPr/>
          </p:nvSpPr>
          <p:spPr>
            <a:xfrm>
              <a:off x="8654540" y="1584141"/>
              <a:ext cx="1766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900" spc="300">
                  <a:solidFill>
                    <a:schemeClr val="bg1">
                      <a:lumMod val="7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defRPr>
              </a:lvl1pPr>
            </a:lstStyle>
            <a:p>
              <a:r>
                <a:rPr lang="en-US" altLang="zh-CN" dirty="0">
                  <a:sym typeface="+mn-lt"/>
                </a:rPr>
                <a:t>TEACHING </a:t>
              </a:r>
            </a:p>
            <a:p>
              <a:r>
                <a:rPr lang="en-US" altLang="zh-CN" dirty="0">
                  <a:sym typeface="+mn-lt"/>
                </a:rPr>
                <a:t>COURSEWARE </a:t>
              </a: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A69F74E8-D489-4314-9CC9-CBDBC264D915}"/>
              </a:ext>
            </a:extLst>
          </p:cNvPr>
          <p:cNvGrpSpPr/>
          <p:nvPr/>
        </p:nvGrpSpPr>
        <p:grpSpPr>
          <a:xfrm>
            <a:off x="4680876" y="2405453"/>
            <a:ext cx="6146800" cy="899886"/>
            <a:chOff x="4483100" y="1298423"/>
            <a:chExt cx="6146800" cy="899886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97B98DA5-227B-4B99-91D6-ECABF27818AE}"/>
                </a:ext>
              </a:extLst>
            </p:cNvPr>
            <p:cNvGrpSpPr/>
            <p:nvPr/>
          </p:nvGrpSpPr>
          <p:grpSpPr>
            <a:xfrm>
              <a:off x="4483100" y="1298423"/>
              <a:ext cx="6146800" cy="899886"/>
              <a:chOff x="4483100" y="1298423"/>
              <a:chExt cx="6146800" cy="899886"/>
            </a:xfrm>
          </p:grpSpPr>
          <p:sp>
            <p:nvSpPr>
              <p:cNvPr id="50" name="矩形: 圆角 49">
                <a:extLst>
                  <a:ext uri="{FF2B5EF4-FFF2-40B4-BE49-F238E27FC236}">
                    <a16:creationId xmlns:a16="http://schemas.microsoft.com/office/drawing/2014/main" id="{C697B0A1-8ACE-46AC-896D-EC37AB4BB368}"/>
                  </a:ext>
                </a:extLst>
              </p:cNvPr>
              <p:cNvSpPr/>
              <p:nvPr/>
            </p:nvSpPr>
            <p:spPr>
              <a:xfrm>
                <a:off x="4483100" y="1298423"/>
                <a:ext cx="6146800" cy="899886"/>
              </a:xfrm>
              <a:prstGeom prst="roundRect">
                <a:avLst/>
              </a:prstGeom>
              <a:solidFill>
                <a:schemeClr val="bg1">
                  <a:lumMod val="100000"/>
                </a:schemeClr>
              </a:solidFill>
              <a:ln>
                <a:noFill/>
              </a:ln>
              <a:effectLst>
                <a:outerShdw blurRad="254000" sx="103000" sy="103000" algn="ctr" rotWithShape="0">
                  <a:schemeClr val="accent5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  <a:cs typeface="+mn-ea"/>
                </a:endParaRPr>
              </a:p>
            </p:txBody>
          </p:sp>
          <p:sp>
            <p:nvSpPr>
              <p:cNvPr id="51" name="椭圆 50">
                <a:extLst>
                  <a:ext uri="{FF2B5EF4-FFF2-40B4-BE49-F238E27FC236}">
                    <a16:creationId xmlns:a16="http://schemas.microsoft.com/office/drawing/2014/main" id="{A11CB90C-35C4-40E1-981F-25717E3B4D41}"/>
                  </a:ext>
                </a:extLst>
              </p:cNvPr>
              <p:cNvSpPr/>
              <p:nvPr/>
            </p:nvSpPr>
            <p:spPr>
              <a:xfrm>
                <a:off x="4758018" y="1684212"/>
                <a:ext cx="128308" cy="128308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0FC6AB10-BFB4-4E6E-B4ED-B6E41C6E8EFA}"/>
                </a:ext>
              </a:extLst>
            </p:cNvPr>
            <p:cNvSpPr txBox="1"/>
            <p:nvPr/>
          </p:nvSpPr>
          <p:spPr>
            <a:xfrm>
              <a:off x="5161244" y="1563700"/>
              <a:ext cx="1336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PART-02</a:t>
              </a:r>
              <a:endParaRPr lang="zh-CN" altLang="en-US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775E1CD3-2D44-4335-B776-EACE72831285}"/>
                </a:ext>
              </a:extLst>
            </p:cNvPr>
            <p:cNvSpPr txBox="1"/>
            <p:nvPr/>
          </p:nvSpPr>
          <p:spPr>
            <a:xfrm>
              <a:off x="6603014" y="1471367"/>
              <a:ext cx="282957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spc="300" dirty="0"/>
                <a:t>教学设计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50A1B7D1-650C-416D-9CEA-7F1212DF3C28}"/>
                </a:ext>
              </a:extLst>
            </p:cNvPr>
            <p:cNvSpPr txBox="1"/>
            <p:nvPr/>
          </p:nvSpPr>
          <p:spPr>
            <a:xfrm>
              <a:off x="8654540" y="1584141"/>
              <a:ext cx="1766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900" spc="300">
                  <a:solidFill>
                    <a:schemeClr val="bg1">
                      <a:lumMod val="7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defRPr>
              </a:lvl1pPr>
            </a:lstStyle>
            <a:p>
              <a:r>
                <a:rPr lang="en-US" altLang="zh-CN" dirty="0">
                  <a:sym typeface="+mn-lt"/>
                </a:rPr>
                <a:t>TEACHING </a:t>
              </a:r>
            </a:p>
            <a:p>
              <a:r>
                <a:rPr lang="en-US" altLang="zh-CN" dirty="0">
                  <a:sym typeface="+mn-lt"/>
                </a:rPr>
                <a:t>COURSEWARE 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292CEF63-822F-474C-ACDC-20FD7CADC6C1}"/>
              </a:ext>
            </a:extLst>
          </p:cNvPr>
          <p:cNvGrpSpPr/>
          <p:nvPr/>
        </p:nvGrpSpPr>
        <p:grpSpPr>
          <a:xfrm>
            <a:off x="4680876" y="3648781"/>
            <a:ext cx="6146800" cy="899886"/>
            <a:chOff x="4483100" y="1298423"/>
            <a:chExt cx="6146800" cy="899886"/>
          </a:xfrm>
        </p:grpSpPr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4B762E2F-CA56-4FBA-A657-BD2B2BBB82EA}"/>
                </a:ext>
              </a:extLst>
            </p:cNvPr>
            <p:cNvGrpSpPr/>
            <p:nvPr/>
          </p:nvGrpSpPr>
          <p:grpSpPr>
            <a:xfrm>
              <a:off x="4483100" y="1298423"/>
              <a:ext cx="6146800" cy="899886"/>
              <a:chOff x="4483100" y="1298423"/>
              <a:chExt cx="6146800" cy="899886"/>
            </a:xfrm>
          </p:grpSpPr>
          <p:sp>
            <p:nvSpPr>
              <p:cNvPr id="57" name="矩形: 圆角 56">
                <a:extLst>
                  <a:ext uri="{FF2B5EF4-FFF2-40B4-BE49-F238E27FC236}">
                    <a16:creationId xmlns:a16="http://schemas.microsoft.com/office/drawing/2014/main" id="{AD99B9B6-FDBA-4137-8EB0-B3691BCA22AA}"/>
                  </a:ext>
                </a:extLst>
              </p:cNvPr>
              <p:cNvSpPr/>
              <p:nvPr/>
            </p:nvSpPr>
            <p:spPr>
              <a:xfrm>
                <a:off x="4483100" y="1298423"/>
                <a:ext cx="6146800" cy="899886"/>
              </a:xfrm>
              <a:prstGeom prst="roundRect">
                <a:avLst/>
              </a:prstGeom>
              <a:solidFill>
                <a:schemeClr val="bg1">
                  <a:lumMod val="100000"/>
                </a:schemeClr>
              </a:solidFill>
              <a:ln>
                <a:noFill/>
              </a:ln>
              <a:effectLst>
                <a:outerShdw blurRad="254000" sx="103000" sy="103000" algn="ctr" rotWithShape="0">
                  <a:schemeClr val="accent5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  <a:cs typeface="+mn-ea"/>
                </a:endParaRPr>
              </a:p>
            </p:txBody>
          </p:sp>
          <p:sp>
            <p:nvSpPr>
              <p:cNvPr id="58" name="椭圆 57">
                <a:extLst>
                  <a:ext uri="{FF2B5EF4-FFF2-40B4-BE49-F238E27FC236}">
                    <a16:creationId xmlns:a16="http://schemas.microsoft.com/office/drawing/2014/main" id="{9B37AEFC-ECF9-4830-A8AA-929FB908B2FF}"/>
                  </a:ext>
                </a:extLst>
              </p:cNvPr>
              <p:cNvSpPr/>
              <p:nvPr/>
            </p:nvSpPr>
            <p:spPr>
              <a:xfrm>
                <a:off x="4758018" y="1684212"/>
                <a:ext cx="128308" cy="128308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CA71985F-0458-4B9A-A4F3-A5782FA6664C}"/>
                </a:ext>
              </a:extLst>
            </p:cNvPr>
            <p:cNvSpPr txBox="1"/>
            <p:nvPr/>
          </p:nvSpPr>
          <p:spPr>
            <a:xfrm>
              <a:off x="5161244" y="1563700"/>
              <a:ext cx="1336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PART-03</a:t>
              </a:r>
              <a:endParaRPr lang="zh-CN" altLang="en-US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8B0DB51E-2569-4DDD-8B4E-63BE82CF9A11}"/>
                </a:ext>
              </a:extLst>
            </p:cNvPr>
            <p:cNvSpPr txBox="1"/>
            <p:nvPr/>
          </p:nvSpPr>
          <p:spPr>
            <a:xfrm>
              <a:off x="6603014" y="1471367"/>
              <a:ext cx="282957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spc="300" dirty="0"/>
                <a:t>教学过程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7B81F401-9B4B-4C8D-9005-3BE450F6AAD0}"/>
                </a:ext>
              </a:extLst>
            </p:cNvPr>
            <p:cNvSpPr txBox="1"/>
            <p:nvPr/>
          </p:nvSpPr>
          <p:spPr>
            <a:xfrm>
              <a:off x="8654540" y="1584141"/>
              <a:ext cx="1766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900" spc="300">
                  <a:solidFill>
                    <a:schemeClr val="bg1">
                      <a:lumMod val="7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defRPr>
              </a:lvl1pPr>
            </a:lstStyle>
            <a:p>
              <a:r>
                <a:rPr lang="en-US" altLang="zh-CN" dirty="0">
                  <a:sym typeface="+mn-lt"/>
                </a:rPr>
                <a:t>TEACHING </a:t>
              </a:r>
            </a:p>
            <a:p>
              <a:r>
                <a:rPr lang="en-US" altLang="zh-CN" dirty="0">
                  <a:sym typeface="+mn-lt"/>
                </a:rPr>
                <a:t>COURSEWARE 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68098AE2-19C5-4393-B6FF-0E1B41257168}"/>
              </a:ext>
            </a:extLst>
          </p:cNvPr>
          <p:cNvGrpSpPr/>
          <p:nvPr/>
        </p:nvGrpSpPr>
        <p:grpSpPr>
          <a:xfrm>
            <a:off x="4680876" y="4892108"/>
            <a:ext cx="6146800" cy="899886"/>
            <a:chOff x="4483100" y="1298423"/>
            <a:chExt cx="6146800" cy="899886"/>
          </a:xfrm>
        </p:grpSpPr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860B5FED-77FB-4C08-8483-DAFB45AEF36C}"/>
                </a:ext>
              </a:extLst>
            </p:cNvPr>
            <p:cNvGrpSpPr/>
            <p:nvPr/>
          </p:nvGrpSpPr>
          <p:grpSpPr>
            <a:xfrm>
              <a:off x="4483100" y="1298423"/>
              <a:ext cx="6146800" cy="899886"/>
              <a:chOff x="4483100" y="1298423"/>
              <a:chExt cx="6146800" cy="899886"/>
            </a:xfrm>
          </p:grpSpPr>
          <p:sp>
            <p:nvSpPr>
              <p:cNvPr id="64" name="矩形: 圆角 63">
                <a:extLst>
                  <a:ext uri="{FF2B5EF4-FFF2-40B4-BE49-F238E27FC236}">
                    <a16:creationId xmlns:a16="http://schemas.microsoft.com/office/drawing/2014/main" id="{CA44824B-7CFA-4B61-BB0B-026EFA74D626}"/>
                  </a:ext>
                </a:extLst>
              </p:cNvPr>
              <p:cNvSpPr/>
              <p:nvPr/>
            </p:nvSpPr>
            <p:spPr>
              <a:xfrm>
                <a:off x="4483100" y="1298423"/>
                <a:ext cx="6146800" cy="899886"/>
              </a:xfrm>
              <a:prstGeom prst="roundRect">
                <a:avLst/>
              </a:prstGeom>
              <a:solidFill>
                <a:schemeClr val="bg1">
                  <a:lumMod val="100000"/>
                </a:schemeClr>
              </a:solidFill>
              <a:ln>
                <a:noFill/>
              </a:ln>
              <a:effectLst>
                <a:outerShdw blurRad="254000" sx="103000" sy="103000" algn="ctr" rotWithShape="0">
                  <a:schemeClr val="accent5">
                    <a:lumMod val="7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>
                      <a:lumMod val="100000"/>
                    </a:schemeClr>
                  </a:solidFill>
                  <a:cs typeface="+mn-ea"/>
                </a:endParaRPr>
              </a:p>
            </p:txBody>
          </p:sp>
          <p:sp>
            <p:nvSpPr>
              <p:cNvPr id="65" name="椭圆 64">
                <a:extLst>
                  <a:ext uri="{FF2B5EF4-FFF2-40B4-BE49-F238E27FC236}">
                    <a16:creationId xmlns:a16="http://schemas.microsoft.com/office/drawing/2014/main" id="{8A6451D4-4A10-4614-9BDF-042A1EE0FE2F}"/>
                  </a:ext>
                </a:extLst>
              </p:cNvPr>
              <p:cNvSpPr/>
              <p:nvPr/>
            </p:nvSpPr>
            <p:spPr>
              <a:xfrm>
                <a:off x="4758018" y="1684212"/>
                <a:ext cx="128308" cy="128308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672C605E-8319-4B9A-A826-C037EA32FA43}"/>
                </a:ext>
              </a:extLst>
            </p:cNvPr>
            <p:cNvSpPr txBox="1"/>
            <p:nvPr/>
          </p:nvSpPr>
          <p:spPr>
            <a:xfrm>
              <a:off x="5161244" y="1563700"/>
              <a:ext cx="1336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PART-04</a:t>
              </a:r>
              <a:endParaRPr lang="zh-CN" altLang="en-US" dirty="0">
                <a:latin typeface="汉仪雅酷黑 45W" panose="020B0404020202020204" pitchFamily="34" charset="-122"/>
                <a:ea typeface="汉仪雅酷黑 45W" panose="020B0404020202020204" pitchFamily="34" charset="-122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07BBCAAB-F334-4836-8FD5-E35570EBDECC}"/>
                </a:ext>
              </a:extLst>
            </p:cNvPr>
            <p:cNvSpPr txBox="1"/>
            <p:nvPr/>
          </p:nvSpPr>
          <p:spPr>
            <a:xfrm>
              <a:off x="6603014" y="1471367"/>
              <a:ext cx="282957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spc="300" dirty="0"/>
                <a:t>教学反思</a:t>
              </a: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B3F88E43-A25A-48DD-ADC8-F1611ADCB13C}"/>
                </a:ext>
              </a:extLst>
            </p:cNvPr>
            <p:cNvSpPr txBox="1"/>
            <p:nvPr/>
          </p:nvSpPr>
          <p:spPr>
            <a:xfrm>
              <a:off x="8654540" y="1584141"/>
              <a:ext cx="17662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900" spc="300">
                  <a:solidFill>
                    <a:schemeClr val="bg1">
                      <a:lumMod val="7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defRPr>
              </a:lvl1pPr>
            </a:lstStyle>
            <a:p>
              <a:r>
                <a:rPr lang="en-US" altLang="zh-CN" dirty="0">
                  <a:sym typeface="+mn-lt"/>
                </a:rPr>
                <a:t>TEACHING </a:t>
              </a:r>
            </a:p>
            <a:p>
              <a:r>
                <a:rPr lang="en-US" altLang="zh-CN" dirty="0">
                  <a:sym typeface="+mn-lt"/>
                </a:rPr>
                <a:t>COURSEWARE </a:t>
              </a:r>
            </a:p>
          </p:txBody>
        </p:sp>
      </p:grpSp>
      <p:sp>
        <p:nvSpPr>
          <p:cNvPr id="66" name="圆: 空心 65">
            <a:extLst>
              <a:ext uri="{FF2B5EF4-FFF2-40B4-BE49-F238E27FC236}">
                <a16:creationId xmlns:a16="http://schemas.microsoft.com/office/drawing/2014/main" id="{F54B159A-BF8E-49F9-B10D-7D4A0D75428E}"/>
              </a:ext>
            </a:extLst>
          </p:cNvPr>
          <p:cNvSpPr/>
          <p:nvPr/>
        </p:nvSpPr>
        <p:spPr>
          <a:xfrm>
            <a:off x="11132171" y="5791994"/>
            <a:ext cx="2119658" cy="2119658"/>
          </a:xfrm>
          <a:prstGeom prst="donut">
            <a:avLst>
              <a:gd name="adj" fmla="val 1784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321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0AEC18DE-F40D-43C3-B64C-668777EE62D8}"/>
              </a:ext>
            </a:extLst>
          </p:cNvPr>
          <p:cNvSpPr/>
          <p:nvPr/>
        </p:nvSpPr>
        <p:spPr>
          <a:xfrm>
            <a:off x="1310812" y="1285912"/>
            <a:ext cx="9570376" cy="4286175"/>
          </a:xfrm>
          <a:prstGeom prst="roundRect">
            <a:avLst>
              <a:gd name="adj" fmla="val 6296"/>
            </a:avLst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4CE6E2F-EF8F-47C6-8EF3-8CE37FB670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45614"/>
          <a:stretch/>
        </p:blipFill>
        <p:spPr>
          <a:xfrm>
            <a:off x="7890620" y="4698275"/>
            <a:ext cx="2725148" cy="87381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F53BE80-8BC7-49DA-B599-69BF83B8D3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/>
          <a:stretch/>
        </p:blipFill>
        <p:spPr>
          <a:xfrm>
            <a:off x="1310812" y="1347034"/>
            <a:ext cx="2081964" cy="416392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C738535-EC03-4F6C-ADE1-DA4724EA98C9}"/>
              </a:ext>
            </a:extLst>
          </p:cNvPr>
          <p:cNvSpPr txBox="1"/>
          <p:nvPr/>
        </p:nvSpPr>
        <p:spPr>
          <a:xfrm>
            <a:off x="1405080" y="3198165"/>
            <a:ext cx="77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</a:t>
            </a:r>
            <a:endParaRPr lang="zh-CN" altLang="en-US" sz="24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31D576A-E1F3-4FD0-907E-DEF01385F6CA}"/>
              </a:ext>
            </a:extLst>
          </p:cNvPr>
          <p:cNvSpPr/>
          <p:nvPr/>
        </p:nvSpPr>
        <p:spPr>
          <a:xfrm>
            <a:off x="9552009" y="1876921"/>
            <a:ext cx="1329179" cy="2828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6348344-A184-430D-A2E8-94C6A2D5C26C}"/>
              </a:ext>
            </a:extLst>
          </p:cNvPr>
          <p:cNvSpPr txBox="1"/>
          <p:nvPr/>
        </p:nvSpPr>
        <p:spPr>
          <a:xfrm>
            <a:off x="3940022" y="2967332"/>
            <a:ext cx="37522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/>
              <a:t>教学分析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7836924-00FB-4669-8D8D-C33AFF9EABDE}"/>
              </a:ext>
            </a:extLst>
          </p:cNvPr>
          <p:cNvSpPr txBox="1"/>
          <p:nvPr/>
        </p:nvSpPr>
        <p:spPr>
          <a:xfrm>
            <a:off x="7193198" y="3428997"/>
            <a:ext cx="1766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dirty="0">
                <a:sym typeface="+mn-lt"/>
              </a:rPr>
              <a:t>TEACHING </a:t>
            </a:r>
          </a:p>
          <a:p>
            <a:r>
              <a:rPr lang="en-US" altLang="zh-CN" dirty="0">
                <a:sym typeface="+mn-lt"/>
              </a:rPr>
              <a:t>COURSEWARE </a:t>
            </a:r>
          </a:p>
        </p:txBody>
      </p:sp>
    </p:spTree>
    <p:extLst>
      <p:ext uri="{BB962C8B-B14F-4D97-AF65-F5344CB8AC3E}">
        <p14:creationId xmlns:p14="http://schemas.microsoft.com/office/powerpoint/2010/main" val="2875626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8B698DD2-CD9F-4C49-9C2B-22B74622AB9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6212657" y="4440025"/>
            <a:ext cx="7253925" cy="2417975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DECBC12D-45BB-4A09-AC27-B88AA7861C10}"/>
              </a:ext>
            </a:extLst>
          </p:cNvPr>
          <p:cNvGrpSpPr/>
          <p:nvPr/>
        </p:nvGrpSpPr>
        <p:grpSpPr>
          <a:xfrm>
            <a:off x="889262" y="1338607"/>
            <a:ext cx="10413475" cy="2318993"/>
            <a:chOff x="958392" y="1432875"/>
            <a:chExt cx="10413475" cy="2318993"/>
          </a:xfrm>
        </p:grpSpPr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B7C8A69C-BF9B-4686-B81B-9C01AB371DB2}"/>
                </a:ext>
              </a:extLst>
            </p:cNvPr>
            <p:cNvSpPr/>
            <p:nvPr/>
          </p:nvSpPr>
          <p:spPr>
            <a:xfrm>
              <a:off x="958392" y="1432875"/>
              <a:ext cx="5137608" cy="2318993"/>
            </a:xfrm>
            <a:prstGeom prst="roundRect">
              <a:avLst>
                <a:gd name="adj" fmla="val 11053"/>
              </a:avLst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</a:endParaRPr>
            </a:p>
          </p:txBody>
        </p:sp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30187C09-EE0B-46AE-9BF9-DA9912B9F65E}"/>
                </a:ext>
              </a:extLst>
            </p:cNvPr>
            <p:cNvSpPr/>
            <p:nvPr/>
          </p:nvSpPr>
          <p:spPr>
            <a:xfrm>
              <a:off x="6234259" y="1432875"/>
              <a:ext cx="5137608" cy="2318993"/>
            </a:xfrm>
            <a:prstGeom prst="roundRect">
              <a:avLst>
                <a:gd name="adj" fmla="val 11053"/>
              </a:avLst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66139C5-C740-4639-B444-1CF43BFBB155}"/>
              </a:ext>
            </a:extLst>
          </p:cNvPr>
          <p:cNvGrpSpPr/>
          <p:nvPr/>
        </p:nvGrpSpPr>
        <p:grpSpPr>
          <a:xfrm>
            <a:off x="889262" y="3808430"/>
            <a:ext cx="10413475" cy="2318993"/>
            <a:chOff x="958392" y="1432875"/>
            <a:chExt cx="10413475" cy="2318993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8F096689-AF55-413E-910D-DEEAA1642C1F}"/>
                </a:ext>
              </a:extLst>
            </p:cNvPr>
            <p:cNvSpPr/>
            <p:nvPr/>
          </p:nvSpPr>
          <p:spPr>
            <a:xfrm>
              <a:off x="958392" y="1432875"/>
              <a:ext cx="5137608" cy="2318993"/>
            </a:xfrm>
            <a:prstGeom prst="roundRect">
              <a:avLst>
                <a:gd name="adj" fmla="val 11053"/>
              </a:avLst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</a:endParaRPr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F5D0FE13-843E-4D28-B10E-8306B2B8305F}"/>
                </a:ext>
              </a:extLst>
            </p:cNvPr>
            <p:cNvSpPr/>
            <p:nvPr/>
          </p:nvSpPr>
          <p:spPr>
            <a:xfrm>
              <a:off x="6234259" y="1432875"/>
              <a:ext cx="5137608" cy="2318993"/>
            </a:xfrm>
            <a:prstGeom prst="roundRect">
              <a:avLst>
                <a:gd name="adj" fmla="val 11053"/>
              </a:avLst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教学分析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982FD9C6-3A4E-4E8A-A478-0230E8DDE6DC}"/>
              </a:ext>
            </a:extLst>
          </p:cNvPr>
          <p:cNvGrpSpPr/>
          <p:nvPr/>
        </p:nvGrpSpPr>
        <p:grpSpPr>
          <a:xfrm>
            <a:off x="1201264" y="1649139"/>
            <a:ext cx="4327339" cy="1782188"/>
            <a:chOff x="1201264" y="1743407"/>
            <a:chExt cx="4327339" cy="1782188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709B067-1DD9-4799-869B-068A37CAFC30}"/>
                </a:ext>
              </a:extLst>
            </p:cNvPr>
            <p:cNvSpPr/>
            <p:nvPr/>
          </p:nvSpPr>
          <p:spPr>
            <a:xfrm>
              <a:off x="1201264" y="1743407"/>
              <a:ext cx="2557986" cy="4392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1E147D9-8CD2-42B2-81BF-2683935B6BA8}"/>
                </a:ext>
              </a:extLst>
            </p:cNvPr>
            <p:cNvSpPr txBox="1"/>
            <p:nvPr/>
          </p:nvSpPr>
          <p:spPr>
            <a:xfrm>
              <a:off x="3052185" y="1847521"/>
              <a:ext cx="2132557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712A6CBB-5121-4322-8389-3B3E65B3E011}"/>
                </a:ext>
              </a:extLst>
            </p:cNvPr>
            <p:cNvSpPr/>
            <p:nvPr/>
          </p:nvSpPr>
          <p:spPr>
            <a:xfrm>
              <a:off x="1283461" y="2249160"/>
              <a:ext cx="3406941" cy="31184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75963EBA-8D4E-476A-A24A-5229116BE766}"/>
                </a:ext>
              </a:extLst>
            </p:cNvPr>
            <p:cNvSpPr/>
            <p:nvPr/>
          </p:nvSpPr>
          <p:spPr>
            <a:xfrm>
              <a:off x="1283462" y="2249160"/>
              <a:ext cx="2131424" cy="311840"/>
            </a:xfrm>
            <a:prstGeom prst="roundRect">
              <a:avLst>
                <a:gd name="adj" fmla="val 50000"/>
              </a:avLst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85725"/>
              <a:r>
                <a:rPr lang="en-US" altLang="zh-CN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75%</a:t>
              </a:r>
              <a:endParaRPr lang="zh-CN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E14307B8-E488-48EE-B7EB-F2C467484BD9}"/>
                </a:ext>
              </a:extLst>
            </p:cNvPr>
            <p:cNvSpPr txBox="1"/>
            <p:nvPr/>
          </p:nvSpPr>
          <p:spPr>
            <a:xfrm>
              <a:off x="1201264" y="2627464"/>
              <a:ext cx="432733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B2C8B964-46B2-4854-9A5E-A3AA36ACD97D}"/>
              </a:ext>
            </a:extLst>
          </p:cNvPr>
          <p:cNvGrpSpPr/>
          <p:nvPr/>
        </p:nvGrpSpPr>
        <p:grpSpPr>
          <a:xfrm>
            <a:off x="1201264" y="4076832"/>
            <a:ext cx="4327339" cy="1782188"/>
            <a:chOff x="1201264" y="1743407"/>
            <a:chExt cx="4327339" cy="1782188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E3D254F-E404-4BA0-A902-F7EE26B6C026}"/>
                </a:ext>
              </a:extLst>
            </p:cNvPr>
            <p:cNvSpPr/>
            <p:nvPr/>
          </p:nvSpPr>
          <p:spPr>
            <a:xfrm>
              <a:off x="1201264" y="1743407"/>
              <a:ext cx="2557986" cy="4392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7B2E3D6-28C1-4156-9AFF-C3509E50CFB5}"/>
                </a:ext>
              </a:extLst>
            </p:cNvPr>
            <p:cNvSpPr txBox="1"/>
            <p:nvPr/>
          </p:nvSpPr>
          <p:spPr>
            <a:xfrm>
              <a:off x="3052185" y="1847521"/>
              <a:ext cx="2132557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9BEB0FA5-0A53-408B-953D-E1513A1B02EC}"/>
                </a:ext>
              </a:extLst>
            </p:cNvPr>
            <p:cNvSpPr/>
            <p:nvPr/>
          </p:nvSpPr>
          <p:spPr>
            <a:xfrm>
              <a:off x="1283461" y="2249160"/>
              <a:ext cx="3406941" cy="31184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: 圆角 27">
              <a:extLst>
                <a:ext uri="{FF2B5EF4-FFF2-40B4-BE49-F238E27FC236}">
                  <a16:creationId xmlns:a16="http://schemas.microsoft.com/office/drawing/2014/main" id="{78A6F9DC-A1AC-4EC4-BF8E-5FF8E7996D1C}"/>
                </a:ext>
              </a:extLst>
            </p:cNvPr>
            <p:cNvSpPr/>
            <p:nvPr/>
          </p:nvSpPr>
          <p:spPr>
            <a:xfrm>
              <a:off x="1283462" y="2249160"/>
              <a:ext cx="2557986" cy="311840"/>
            </a:xfrm>
            <a:prstGeom prst="roundRect">
              <a:avLst>
                <a:gd name="adj" fmla="val 50000"/>
              </a:avLst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85725"/>
              <a:r>
                <a:rPr lang="en-US" altLang="zh-CN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80%</a:t>
              </a:r>
              <a:endParaRPr lang="zh-CN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67C47632-6C21-4D53-85AE-49066CD25D60}"/>
                </a:ext>
              </a:extLst>
            </p:cNvPr>
            <p:cNvSpPr txBox="1"/>
            <p:nvPr/>
          </p:nvSpPr>
          <p:spPr>
            <a:xfrm>
              <a:off x="1201264" y="2627464"/>
              <a:ext cx="432733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61643A0D-8EDC-4172-9505-69ADFE9A1275}"/>
              </a:ext>
            </a:extLst>
          </p:cNvPr>
          <p:cNvGrpSpPr/>
          <p:nvPr/>
        </p:nvGrpSpPr>
        <p:grpSpPr>
          <a:xfrm>
            <a:off x="6541323" y="1649139"/>
            <a:ext cx="4327339" cy="1782188"/>
            <a:chOff x="1201264" y="1743407"/>
            <a:chExt cx="4327339" cy="1782188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8222F30A-49DD-49B4-AA40-DA574869FBF7}"/>
                </a:ext>
              </a:extLst>
            </p:cNvPr>
            <p:cNvSpPr/>
            <p:nvPr/>
          </p:nvSpPr>
          <p:spPr>
            <a:xfrm>
              <a:off x="1201264" y="1743407"/>
              <a:ext cx="2557986" cy="4392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957D3F7B-F573-4A57-A44E-227B41AEE95C}"/>
                </a:ext>
              </a:extLst>
            </p:cNvPr>
            <p:cNvSpPr txBox="1"/>
            <p:nvPr/>
          </p:nvSpPr>
          <p:spPr>
            <a:xfrm>
              <a:off x="3052185" y="1847521"/>
              <a:ext cx="2132557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E17D2F3B-FB7C-4C70-836B-599EC95E46C2}"/>
                </a:ext>
              </a:extLst>
            </p:cNvPr>
            <p:cNvSpPr/>
            <p:nvPr/>
          </p:nvSpPr>
          <p:spPr>
            <a:xfrm>
              <a:off x="1283461" y="2249160"/>
              <a:ext cx="3406941" cy="31184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911AA612-47F2-4CBC-A357-DC6941D2997E}"/>
                </a:ext>
              </a:extLst>
            </p:cNvPr>
            <p:cNvSpPr/>
            <p:nvPr/>
          </p:nvSpPr>
          <p:spPr>
            <a:xfrm>
              <a:off x="1283462" y="2249160"/>
              <a:ext cx="1768723" cy="311840"/>
            </a:xfrm>
            <a:prstGeom prst="roundRect">
              <a:avLst>
                <a:gd name="adj" fmla="val 50000"/>
              </a:avLst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85725"/>
              <a:r>
                <a:rPr lang="en-US" altLang="zh-CN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55%</a:t>
              </a:r>
              <a:endParaRPr lang="zh-CN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5036D75-8D21-4D40-B05A-0931B06EAD88}"/>
                </a:ext>
              </a:extLst>
            </p:cNvPr>
            <p:cNvSpPr txBox="1"/>
            <p:nvPr/>
          </p:nvSpPr>
          <p:spPr>
            <a:xfrm>
              <a:off x="1201264" y="2627464"/>
              <a:ext cx="432733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E88A9B2-4E28-4EA2-977F-66AA35343E81}"/>
              </a:ext>
            </a:extLst>
          </p:cNvPr>
          <p:cNvGrpSpPr/>
          <p:nvPr/>
        </p:nvGrpSpPr>
        <p:grpSpPr>
          <a:xfrm>
            <a:off x="6541323" y="4076832"/>
            <a:ext cx="4327339" cy="1782188"/>
            <a:chOff x="1201264" y="1743407"/>
            <a:chExt cx="4327339" cy="1782188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33BE4492-72DE-461D-9BA8-14C37705BC4C}"/>
                </a:ext>
              </a:extLst>
            </p:cNvPr>
            <p:cNvSpPr/>
            <p:nvPr/>
          </p:nvSpPr>
          <p:spPr>
            <a:xfrm>
              <a:off x="1201264" y="1743407"/>
              <a:ext cx="2557986" cy="4392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9F512451-932B-4FE3-89AC-69C4839A26F0}"/>
                </a:ext>
              </a:extLst>
            </p:cNvPr>
            <p:cNvSpPr txBox="1"/>
            <p:nvPr/>
          </p:nvSpPr>
          <p:spPr>
            <a:xfrm>
              <a:off x="3052185" y="1847521"/>
              <a:ext cx="2132557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39" name="矩形: 圆角 38">
              <a:extLst>
                <a:ext uri="{FF2B5EF4-FFF2-40B4-BE49-F238E27FC236}">
                  <a16:creationId xmlns:a16="http://schemas.microsoft.com/office/drawing/2014/main" id="{665119F8-DB06-482F-86FC-FAB7426DC60A}"/>
                </a:ext>
              </a:extLst>
            </p:cNvPr>
            <p:cNvSpPr/>
            <p:nvPr/>
          </p:nvSpPr>
          <p:spPr>
            <a:xfrm>
              <a:off x="1283461" y="2249160"/>
              <a:ext cx="3406941" cy="31184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8FCB4F37-58B5-459F-8C79-0703D89BCC0F}"/>
                </a:ext>
              </a:extLst>
            </p:cNvPr>
            <p:cNvSpPr/>
            <p:nvPr/>
          </p:nvSpPr>
          <p:spPr>
            <a:xfrm>
              <a:off x="1283462" y="2249160"/>
              <a:ext cx="2131424" cy="311840"/>
            </a:xfrm>
            <a:prstGeom prst="roundRect">
              <a:avLst>
                <a:gd name="adj" fmla="val 50000"/>
              </a:avLst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85725"/>
              <a:r>
                <a:rPr lang="en-US" altLang="zh-CN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75%</a:t>
              </a:r>
              <a:endParaRPr lang="zh-CN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5910495C-68CA-4004-87C7-08DBC879C945}"/>
                </a:ext>
              </a:extLst>
            </p:cNvPr>
            <p:cNvSpPr txBox="1"/>
            <p:nvPr/>
          </p:nvSpPr>
          <p:spPr>
            <a:xfrm>
              <a:off x="1201264" y="2627464"/>
              <a:ext cx="432733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0329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圆角 9">
            <a:extLst>
              <a:ext uri="{FF2B5EF4-FFF2-40B4-BE49-F238E27FC236}">
                <a16:creationId xmlns:a16="http://schemas.microsoft.com/office/drawing/2014/main" id="{2F30CED6-596F-47C0-AB1C-01A02D94D1ED}"/>
              </a:ext>
            </a:extLst>
          </p:cNvPr>
          <p:cNvSpPr/>
          <p:nvPr/>
        </p:nvSpPr>
        <p:spPr>
          <a:xfrm>
            <a:off x="920148" y="1564852"/>
            <a:ext cx="2878855" cy="4421170"/>
          </a:xfrm>
          <a:prstGeom prst="roundRect">
            <a:avLst>
              <a:gd name="adj" fmla="val 4947"/>
            </a:avLst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54B6B8F-BAED-4C9A-8DB5-03AE3913B523}"/>
              </a:ext>
            </a:extLst>
          </p:cNvPr>
          <p:cNvSpPr/>
          <p:nvPr/>
        </p:nvSpPr>
        <p:spPr>
          <a:xfrm>
            <a:off x="3983859" y="1564852"/>
            <a:ext cx="2878855" cy="4421170"/>
          </a:xfrm>
          <a:prstGeom prst="roundRect">
            <a:avLst>
              <a:gd name="adj" fmla="val 4947"/>
            </a:avLst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</a:endParaRP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DF353131-ABFC-4442-A10C-D99093E89913}"/>
              </a:ext>
            </a:extLst>
          </p:cNvPr>
          <p:cNvSpPr/>
          <p:nvPr/>
        </p:nvSpPr>
        <p:spPr>
          <a:xfrm>
            <a:off x="7047570" y="1564852"/>
            <a:ext cx="2878855" cy="4421170"/>
          </a:xfrm>
          <a:prstGeom prst="roundRect">
            <a:avLst>
              <a:gd name="adj" fmla="val 4947"/>
            </a:avLst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教学分析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8817B82-8CB4-4611-88A6-A94C8C71F53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6747" y="4062953"/>
            <a:ext cx="3087739" cy="2795047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FDCD1C39-5A5C-4643-A702-C967A16589C4}"/>
              </a:ext>
            </a:extLst>
          </p:cNvPr>
          <p:cNvSpPr/>
          <p:nvPr/>
        </p:nvSpPr>
        <p:spPr>
          <a:xfrm>
            <a:off x="882441" y="2884602"/>
            <a:ext cx="84841" cy="2912882"/>
          </a:xfrm>
          <a:prstGeom prst="roundRect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9AF88E2-1D88-45FD-9020-5262FA6EE1F1}"/>
              </a:ext>
            </a:extLst>
          </p:cNvPr>
          <p:cNvSpPr/>
          <p:nvPr/>
        </p:nvSpPr>
        <p:spPr>
          <a:xfrm>
            <a:off x="3943795" y="2884602"/>
            <a:ext cx="84841" cy="2912882"/>
          </a:xfrm>
          <a:prstGeom prst="roundRect">
            <a:avLst>
              <a:gd name="adj" fmla="val 16667"/>
            </a:avLst>
          </a:prstGeom>
          <a:solidFill>
            <a:srgbClr val="384D8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E5DAD11-D099-4AF6-BC6D-9D20E849B833}"/>
              </a:ext>
            </a:extLst>
          </p:cNvPr>
          <p:cNvSpPr/>
          <p:nvPr/>
        </p:nvSpPr>
        <p:spPr>
          <a:xfrm>
            <a:off x="7005149" y="2884602"/>
            <a:ext cx="84841" cy="2912882"/>
          </a:xfrm>
          <a:prstGeom prst="roundRect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97CE6DD9-0F14-4C77-9353-973448C2EC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4" r="76581" b="69484"/>
          <a:stretch/>
        </p:blipFill>
        <p:spPr>
          <a:xfrm>
            <a:off x="2978881" y="1748053"/>
            <a:ext cx="516180" cy="50044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282429A-D0FC-4D4E-AE16-4FAC749161B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6" t="4261" r="43889" b="66161"/>
          <a:stretch/>
        </p:blipFill>
        <p:spPr>
          <a:xfrm>
            <a:off x="6213122" y="1748053"/>
            <a:ext cx="423347" cy="52380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550F022-9633-4E26-9E51-B7BA17991E9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12" t="-1598" r="-2790" b="57416"/>
          <a:stretch/>
        </p:blipFill>
        <p:spPr>
          <a:xfrm>
            <a:off x="9213119" y="1757480"/>
            <a:ext cx="529074" cy="608853"/>
          </a:xfrm>
          <a:prstGeom prst="rect">
            <a:avLst/>
          </a:prstGeom>
        </p:spPr>
      </p:pic>
      <p:grpSp>
        <p:nvGrpSpPr>
          <p:cNvPr id="23" name="组合 22">
            <a:extLst>
              <a:ext uri="{FF2B5EF4-FFF2-40B4-BE49-F238E27FC236}">
                <a16:creationId xmlns:a16="http://schemas.microsoft.com/office/drawing/2014/main" id="{ED25F026-CFCF-4AAE-9103-565C9303C973}"/>
              </a:ext>
            </a:extLst>
          </p:cNvPr>
          <p:cNvGrpSpPr/>
          <p:nvPr/>
        </p:nvGrpSpPr>
        <p:grpSpPr>
          <a:xfrm>
            <a:off x="1163095" y="1889443"/>
            <a:ext cx="2557986" cy="3808347"/>
            <a:chOff x="1163095" y="1889443"/>
            <a:chExt cx="2557986" cy="380834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AB91DEA-351F-4791-9E40-A51B609A2C54}"/>
                </a:ext>
              </a:extLst>
            </p:cNvPr>
            <p:cNvSpPr/>
            <p:nvPr/>
          </p:nvSpPr>
          <p:spPr>
            <a:xfrm>
              <a:off x="1163095" y="1889443"/>
              <a:ext cx="2557986" cy="4392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FC8C7B0-D45D-4F06-A0AE-AFF6D0F65642}"/>
                </a:ext>
              </a:extLst>
            </p:cNvPr>
            <p:cNvSpPr txBox="1"/>
            <p:nvPr/>
          </p:nvSpPr>
          <p:spPr>
            <a:xfrm>
              <a:off x="1199296" y="2274468"/>
              <a:ext cx="2132557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8A6C7C6-4C1E-42AB-95C3-14CCAA822682}"/>
                </a:ext>
              </a:extLst>
            </p:cNvPr>
            <p:cNvSpPr txBox="1"/>
            <p:nvPr/>
          </p:nvSpPr>
          <p:spPr>
            <a:xfrm>
              <a:off x="1163095" y="2793532"/>
              <a:ext cx="2270944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您的正文已经简明扼要，文字来表述；但请您尽可能提炼思想的精髓，否则容易造成观者的阅读压力，适得其反。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7DB3F35-DD2F-4C3B-86B5-CA7DBEFF081C}"/>
                </a:ext>
              </a:extLst>
            </p:cNvPr>
            <p:cNvSpPr txBox="1"/>
            <p:nvPr/>
          </p:nvSpPr>
          <p:spPr>
            <a:xfrm>
              <a:off x="1163095" y="3968662"/>
              <a:ext cx="2270944" cy="17291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您的正文已经简明扼要，但请您字字珠玑，但信息却错综复杂，需要用更多的文字来表述；但请您尽可能提炼思想的精髓，否则容易造成观者的阅读压力，适得其反。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77E5F71D-72E5-4D6D-B5F0-7702256EDD97}"/>
              </a:ext>
            </a:extLst>
          </p:cNvPr>
          <p:cNvGrpSpPr/>
          <p:nvPr/>
        </p:nvGrpSpPr>
        <p:grpSpPr>
          <a:xfrm>
            <a:off x="4214818" y="1889443"/>
            <a:ext cx="2557986" cy="3808347"/>
            <a:chOff x="1163095" y="1889443"/>
            <a:chExt cx="2557986" cy="3808347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3FE9995-88F9-482E-A693-9F178AAC3DC4}"/>
                </a:ext>
              </a:extLst>
            </p:cNvPr>
            <p:cNvSpPr/>
            <p:nvPr/>
          </p:nvSpPr>
          <p:spPr>
            <a:xfrm>
              <a:off x="1163095" y="1889443"/>
              <a:ext cx="2557986" cy="4392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DE1B9EAB-A01C-418A-BD45-C7B86F24A92A}"/>
                </a:ext>
              </a:extLst>
            </p:cNvPr>
            <p:cNvSpPr txBox="1"/>
            <p:nvPr/>
          </p:nvSpPr>
          <p:spPr>
            <a:xfrm>
              <a:off x="1199296" y="2274468"/>
              <a:ext cx="2132557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5A08CCE-D0CE-448E-8CFD-6C0D09A37E88}"/>
                </a:ext>
              </a:extLst>
            </p:cNvPr>
            <p:cNvSpPr txBox="1"/>
            <p:nvPr/>
          </p:nvSpPr>
          <p:spPr>
            <a:xfrm>
              <a:off x="1163095" y="2793532"/>
              <a:ext cx="2270944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您的正文已经简明扼要，文字来表述；但请您尽可能提炼思想的精髓，否则容易造成观者的阅读压力，适得其反。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BAECA96-38E5-4AC9-BB5D-1191C5F10347}"/>
                </a:ext>
              </a:extLst>
            </p:cNvPr>
            <p:cNvSpPr txBox="1"/>
            <p:nvPr/>
          </p:nvSpPr>
          <p:spPr>
            <a:xfrm>
              <a:off x="1163095" y="3968662"/>
              <a:ext cx="2270944" cy="17291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您的正文已经简明扼要，但请您字字珠玑，但信息却错综复杂，需要用更多的文字来表述；但请您尽可能提炼思想的精髓，否则容易造成观者的阅读压力，适得其反。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D6896B1A-F9B8-4C18-82E3-D93BE798E03E}"/>
              </a:ext>
            </a:extLst>
          </p:cNvPr>
          <p:cNvGrpSpPr/>
          <p:nvPr/>
        </p:nvGrpSpPr>
        <p:grpSpPr>
          <a:xfrm>
            <a:off x="7274846" y="1889443"/>
            <a:ext cx="2557986" cy="3808347"/>
            <a:chOff x="1163095" y="1889443"/>
            <a:chExt cx="2557986" cy="3808347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B7DC78C1-73AA-4A49-9BC4-1E46DE21915F}"/>
                </a:ext>
              </a:extLst>
            </p:cNvPr>
            <p:cNvSpPr/>
            <p:nvPr/>
          </p:nvSpPr>
          <p:spPr>
            <a:xfrm>
              <a:off x="1163095" y="1889443"/>
              <a:ext cx="2557986" cy="4392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6E55A7E9-3CE4-4206-BA39-433162930EBC}"/>
                </a:ext>
              </a:extLst>
            </p:cNvPr>
            <p:cNvSpPr txBox="1"/>
            <p:nvPr/>
          </p:nvSpPr>
          <p:spPr>
            <a:xfrm>
              <a:off x="1199296" y="2274468"/>
              <a:ext cx="2132557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9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008D1A6-4FB6-4CFD-8081-66F1C41979FC}"/>
                </a:ext>
              </a:extLst>
            </p:cNvPr>
            <p:cNvSpPr txBox="1"/>
            <p:nvPr/>
          </p:nvSpPr>
          <p:spPr>
            <a:xfrm>
              <a:off x="1163095" y="2793532"/>
              <a:ext cx="2270944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您的正文已经简明扼要，文字来表述；但请您尽可能提炼思想的精髓，否则容易造成观者的阅读压力，适得其反。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5A02ADFD-8706-490C-9F4F-5D2DFC14283A}"/>
                </a:ext>
              </a:extLst>
            </p:cNvPr>
            <p:cNvSpPr txBox="1"/>
            <p:nvPr/>
          </p:nvSpPr>
          <p:spPr>
            <a:xfrm>
              <a:off x="1163095" y="3968662"/>
              <a:ext cx="2270944" cy="17291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您的正文已经简明扼要，但请您字字珠玑，但信息却错综复杂，需要用更多的文字来表述；但请您尽可能提炼思想的精髓，否则容易造成观者的阅读压力，适得其反。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4195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教学分析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C766B00C-7356-4C8D-BE99-5F88AD1F3D17}"/>
              </a:ext>
            </a:extLst>
          </p:cNvPr>
          <p:cNvGrpSpPr/>
          <p:nvPr/>
        </p:nvGrpSpPr>
        <p:grpSpPr>
          <a:xfrm>
            <a:off x="5866534" y="1478926"/>
            <a:ext cx="5505254" cy="4745660"/>
            <a:chOff x="5986020" y="1478926"/>
            <a:chExt cx="5505254" cy="4745660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710D7B66-98CA-4C2C-935A-9C5D11A89765}"/>
                </a:ext>
              </a:extLst>
            </p:cNvPr>
            <p:cNvSpPr/>
            <p:nvPr/>
          </p:nvSpPr>
          <p:spPr>
            <a:xfrm>
              <a:off x="5986020" y="1478927"/>
              <a:ext cx="2639506" cy="2256983"/>
            </a:xfrm>
            <a:prstGeom prst="rect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7653F75-6D40-4C0D-BEDC-268F6763400F}"/>
                </a:ext>
              </a:extLst>
            </p:cNvPr>
            <p:cNvSpPr/>
            <p:nvPr/>
          </p:nvSpPr>
          <p:spPr>
            <a:xfrm>
              <a:off x="8851768" y="3967603"/>
              <a:ext cx="2639506" cy="2256983"/>
            </a:xfrm>
            <a:prstGeom prst="rect">
              <a:avLst/>
            </a:prstGeom>
            <a:solidFill>
              <a:srgbClr val="384D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F35B0FE4-C3A8-4403-93C7-8CF75DD5A044}"/>
                </a:ext>
              </a:extLst>
            </p:cNvPr>
            <p:cNvSpPr/>
            <p:nvPr/>
          </p:nvSpPr>
          <p:spPr>
            <a:xfrm>
              <a:off x="9746906" y="4383620"/>
              <a:ext cx="849230" cy="849116"/>
            </a:xfrm>
            <a:custGeom>
              <a:avLst/>
              <a:gdLst>
                <a:gd name="connsiteX0" fmla="*/ 1 w 2072432"/>
                <a:gd name="connsiteY0" fmla="*/ 1035792 h 2072153"/>
                <a:gd name="connsiteX1" fmla="*/ 1040914 w 2072432"/>
                <a:gd name="connsiteY1" fmla="*/ 15 h 2072153"/>
                <a:gd name="connsiteX2" fmla="*/ 2072432 w 2072432"/>
                <a:gd name="connsiteY2" fmla="*/ 1037483 h 2072153"/>
                <a:gd name="connsiteX3" fmla="*/ 1042292 w 2072432"/>
                <a:gd name="connsiteY3" fmla="*/ 2072133 h 2072153"/>
                <a:gd name="connsiteX4" fmla="*/ 1 w 2072432"/>
                <a:gd name="connsiteY4" fmla="*/ 1035792 h 2072153"/>
                <a:gd name="connsiteX5" fmla="*/ 1303585 w 2072432"/>
                <a:gd name="connsiteY5" fmla="*/ 1981132 h 2072153"/>
                <a:gd name="connsiteX6" fmla="*/ 1337217 w 2072432"/>
                <a:gd name="connsiteY6" fmla="*/ 1974806 h 2072153"/>
                <a:gd name="connsiteX7" fmla="*/ 1874396 w 2072432"/>
                <a:gd name="connsiteY7" fmla="*/ 1554620 h 2072153"/>
                <a:gd name="connsiteX8" fmla="*/ 1881974 w 2072432"/>
                <a:gd name="connsiteY8" fmla="*/ 1539088 h 2072153"/>
                <a:gd name="connsiteX9" fmla="*/ 1554982 w 2072432"/>
                <a:gd name="connsiteY9" fmla="*/ 1539088 h 2072153"/>
                <a:gd name="connsiteX10" fmla="*/ 1547655 w 2072432"/>
                <a:gd name="connsiteY10" fmla="*/ 1565330 h 2072153"/>
                <a:gd name="connsiteX11" fmla="*/ 1463730 w 2072432"/>
                <a:gd name="connsiteY11" fmla="*/ 1783346 h 2072153"/>
                <a:gd name="connsiteX12" fmla="*/ 1303585 w 2072432"/>
                <a:gd name="connsiteY12" fmla="*/ 1981633 h 2072153"/>
                <a:gd name="connsiteX13" fmla="*/ 1303898 w 2072432"/>
                <a:gd name="connsiteY13" fmla="*/ 1982447 h 2072153"/>
                <a:gd name="connsiteX14" fmla="*/ 1303585 w 2072432"/>
                <a:gd name="connsiteY14" fmla="*/ 1981132 h 2072153"/>
                <a:gd name="connsiteX15" fmla="*/ 802920 w 2072432"/>
                <a:gd name="connsiteY15" fmla="*/ 79493 h 2072153"/>
                <a:gd name="connsiteX16" fmla="*/ 782815 w 2072432"/>
                <a:gd name="connsiteY16" fmla="*/ 83063 h 2072153"/>
                <a:gd name="connsiteX17" fmla="*/ 195157 w 2072432"/>
                <a:gd name="connsiteY17" fmla="*/ 522351 h 2072153"/>
                <a:gd name="connsiteX18" fmla="*/ 190397 w 2072432"/>
                <a:gd name="connsiteY18" fmla="*/ 533812 h 2072153"/>
                <a:gd name="connsiteX19" fmla="*/ 541251 w 2072432"/>
                <a:gd name="connsiteY19" fmla="*/ 533812 h 2072153"/>
                <a:gd name="connsiteX20" fmla="*/ 547138 w 2072432"/>
                <a:gd name="connsiteY20" fmla="*/ 513645 h 2072153"/>
                <a:gd name="connsiteX21" fmla="*/ 610645 w 2072432"/>
                <a:gd name="connsiteY21" fmla="*/ 333834 h 2072153"/>
                <a:gd name="connsiteX22" fmla="*/ 796844 w 2072432"/>
                <a:gd name="connsiteY22" fmla="*/ 86946 h 2072153"/>
                <a:gd name="connsiteX23" fmla="*/ 802606 w 2072432"/>
                <a:gd name="connsiteY23" fmla="*/ 79180 h 2072153"/>
                <a:gd name="connsiteX24" fmla="*/ 805174 w 2072432"/>
                <a:gd name="connsiteY24" fmla="*/ 77489 h 2072153"/>
                <a:gd name="connsiteX25" fmla="*/ 802920 w 2072432"/>
                <a:gd name="connsiteY25" fmla="*/ 79493 h 2072153"/>
                <a:gd name="connsiteX26" fmla="*/ 1022939 w 2072432"/>
                <a:gd name="connsiteY26" fmla="*/ 586233 h 2072153"/>
                <a:gd name="connsiteX27" fmla="*/ 582336 w 2072432"/>
                <a:gd name="connsiteY27" fmla="*/ 586233 h 2072153"/>
                <a:gd name="connsiteX28" fmla="*/ 542817 w 2072432"/>
                <a:gd name="connsiteY28" fmla="*/ 1010114 h 2072153"/>
                <a:gd name="connsiteX29" fmla="*/ 1022939 w 2072432"/>
                <a:gd name="connsiteY29" fmla="*/ 1008110 h 2072153"/>
                <a:gd name="connsiteX30" fmla="*/ 1022939 w 2072432"/>
                <a:gd name="connsiteY30" fmla="*/ 586233 h 2072153"/>
                <a:gd name="connsiteX31" fmla="*/ 582775 w 2072432"/>
                <a:gd name="connsiteY31" fmla="*/ 1486604 h 2072153"/>
                <a:gd name="connsiteX32" fmla="*/ 1022250 w 2072432"/>
                <a:gd name="connsiteY32" fmla="*/ 1484725 h 2072153"/>
                <a:gd name="connsiteX33" fmla="*/ 1020622 w 2072432"/>
                <a:gd name="connsiteY33" fmla="*/ 1062911 h 2072153"/>
                <a:gd name="connsiteX34" fmla="*/ 541063 w 2072432"/>
                <a:gd name="connsiteY34" fmla="*/ 1064352 h 2072153"/>
                <a:gd name="connsiteX35" fmla="*/ 582775 w 2072432"/>
                <a:gd name="connsiteY35" fmla="*/ 1486604 h 2072153"/>
                <a:gd name="connsiteX36" fmla="*/ 1074860 w 2072432"/>
                <a:gd name="connsiteY36" fmla="*/ 1010365 h 2072153"/>
                <a:gd name="connsiteX37" fmla="*/ 1556109 w 2072432"/>
                <a:gd name="connsiteY37" fmla="*/ 1010365 h 2072153"/>
                <a:gd name="connsiteX38" fmla="*/ 1514085 w 2072432"/>
                <a:gd name="connsiteY38" fmla="*/ 586296 h 2072153"/>
                <a:gd name="connsiteX39" fmla="*/ 1074860 w 2072432"/>
                <a:gd name="connsiteY39" fmla="*/ 586296 h 2072153"/>
                <a:gd name="connsiteX40" fmla="*/ 1074860 w 2072432"/>
                <a:gd name="connsiteY40" fmla="*/ 1010365 h 2072153"/>
                <a:gd name="connsiteX41" fmla="*/ 1076300 w 2072432"/>
                <a:gd name="connsiteY41" fmla="*/ 1061972 h 2072153"/>
                <a:gd name="connsiteX42" fmla="*/ 1077177 w 2072432"/>
                <a:gd name="connsiteY42" fmla="*/ 1486541 h 2072153"/>
                <a:gd name="connsiteX43" fmla="*/ 1514711 w 2072432"/>
                <a:gd name="connsiteY43" fmla="*/ 1486541 h 2072153"/>
                <a:gd name="connsiteX44" fmla="*/ 1554982 w 2072432"/>
                <a:gd name="connsiteY44" fmla="*/ 1061972 h 2072153"/>
                <a:gd name="connsiteX45" fmla="*/ 1076300 w 2072432"/>
                <a:gd name="connsiteY45" fmla="*/ 1061972 h 2072153"/>
                <a:gd name="connsiteX46" fmla="*/ 489142 w 2072432"/>
                <a:gd name="connsiteY46" fmla="*/ 1010427 h 2072153"/>
                <a:gd name="connsiteX47" fmla="*/ 530228 w 2072432"/>
                <a:gd name="connsiteY47" fmla="*/ 586108 h 2072153"/>
                <a:gd name="connsiteX48" fmla="*/ 158894 w 2072432"/>
                <a:gd name="connsiteY48" fmla="*/ 586108 h 2072153"/>
                <a:gd name="connsiteX49" fmla="*/ 50919 w 2072432"/>
                <a:gd name="connsiteY49" fmla="*/ 1010427 h 2072153"/>
                <a:gd name="connsiteX50" fmla="*/ 489142 w 2072432"/>
                <a:gd name="connsiteY50" fmla="*/ 1010427 h 2072153"/>
                <a:gd name="connsiteX51" fmla="*/ 51859 w 2072432"/>
                <a:gd name="connsiteY51" fmla="*/ 1062285 h 2072153"/>
                <a:gd name="connsiteX52" fmla="*/ 51233 w 2072432"/>
                <a:gd name="connsiteY52" fmla="*/ 1075124 h 2072153"/>
                <a:gd name="connsiteX53" fmla="*/ 55053 w 2072432"/>
                <a:gd name="connsiteY53" fmla="*/ 1132431 h 2072153"/>
                <a:gd name="connsiteX54" fmla="*/ 152506 w 2072432"/>
                <a:gd name="connsiteY54" fmla="*/ 1473890 h 2072153"/>
                <a:gd name="connsiteX55" fmla="*/ 176180 w 2072432"/>
                <a:gd name="connsiteY55" fmla="*/ 1488295 h 2072153"/>
                <a:gd name="connsiteX56" fmla="*/ 515134 w 2072432"/>
                <a:gd name="connsiteY56" fmla="*/ 1487982 h 2072153"/>
                <a:gd name="connsiteX57" fmla="*/ 530165 w 2072432"/>
                <a:gd name="connsiteY57" fmla="*/ 1485853 h 2072153"/>
                <a:gd name="connsiteX58" fmla="*/ 488955 w 2072432"/>
                <a:gd name="connsiteY58" fmla="*/ 1062285 h 2072153"/>
                <a:gd name="connsiteX59" fmla="*/ 51859 w 2072432"/>
                <a:gd name="connsiteY59" fmla="*/ 1062285 h 2072153"/>
                <a:gd name="connsiteX60" fmla="*/ 1609032 w 2072432"/>
                <a:gd name="connsiteY60" fmla="*/ 1008861 h 2072153"/>
                <a:gd name="connsiteX61" fmla="*/ 2021639 w 2072432"/>
                <a:gd name="connsiteY61" fmla="*/ 1007922 h 2072153"/>
                <a:gd name="connsiteX62" fmla="*/ 1913540 w 2072432"/>
                <a:gd name="connsiteY62" fmla="*/ 586108 h 2072153"/>
                <a:gd name="connsiteX63" fmla="*/ 1566757 w 2072432"/>
                <a:gd name="connsiteY63" fmla="*/ 586108 h 2072153"/>
                <a:gd name="connsiteX64" fmla="*/ 1609032 w 2072432"/>
                <a:gd name="connsiteY64" fmla="*/ 1008861 h 2072153"/>
                <a:gd name="connsiteX65" fmla="*/ 2021702 w 2072432"/>
                <a:gd name="connsiteY65" fmla="*/ 1064352 h 2072153"/>
                <a:gd name="connsiteX66" fmla="*/ 1608969 w 2072432"/>
                <a:gd name="connsiteY66" fmla="*/ 1064665 h 2072153"/>
                <a:gd name="connsiteX67" fmla="*/ 1567007 w 2072432"/>
                <a:gd name="connsiteY67" fmla="*/ 1485289 h 2072153"/>
                <a:gd name="connsiteX68" fmla="*/ 1575274 w 2072432"/>
                <a:gd name="connsiteY68" fmla="*/ 1487731 h 2072153"/>
                <a:gd name="connsiteX69" fmla="*/ 1901891 w 2072432"/>
                <a:gd name="connsiteY69" fmla="*/ 1488233 h 2072153"/>
                <a:gd name="connsiteX70" fmla="*/ 1918613 w 2072432"/>
                <a:gd name="connsiteY70" fmla="*/ 1476208 h 2072153"/>
                <a:gd name="connsiteX71" fmla="*/ 2019072 w 2072432"/>
                <a:gd name="connsiteY71" fmla="*/ 1116773 h 2072153"/>
                <a:gd name="connsiteX72" fmla="*/ 2021702 w 2072432"/>
                <a:gd name="connsiteY72" fmla="*/ 1064352 h 2072153"/>
                <a:gd name="connsiteX73" fmla="*/ 1023064 w 2072432"/>
                <a:gd name="connsiteY73" fmla="*/ 50558 h 2072153"/>
                <a:gd name="connsiteX74" fmla="*/ 996447 w 2072432"/>
                <a:gd name="connsiteY74" fmla="*/ 52499 h 2072153"/>
                <a:gd name="connsiteX75" fmla="*/ 859099 w 2072432"/>
                <a:gd name="connsiteY75" fmla="*/ 104106 h 2072153"/>
                <a:gd name="connsiteX76" fmla="*/ 716991 w 2072432"/>
                <a:gd name="connsiteY76" fmla="*/ 244523 h 2072153"/>
                <a:gd name="connsiteX77" fmla="*/ 596866 w 2072432"/>
                <a:gd name="connsiteY77" fmla="*/ 519657 h 2072153"/>
                <a:gd name="connsiteX78" fmla="*/ 595050 w 2072432"/>
                <a:gd name="connsiteY78" fmla="*/ 532998 h 2072153"/>
                <a:gd name="connsiteX79" fmla="*/ 1023064 w 2072432"/>
                <a:gd name="connsiteY79" fmla="*/ 531244 h 2072153"/>
                <a:gd name="connsiteX80" fmla="*/ 1023064 w 2072432"/>
                <a:gd name="connsiteY80" fmla="*/ 50558 h 2072153"/>
                <a:gd name="connsiteX81" fmla="*/ 1022814 w 2072432"/>
                <a:gd name="connsiteY81" fmla="*/ 1541280 h 2072153"/>
                <a:gd name="connsiteX82" fmla="*/ 594424 w 2072432"/>
                <a:gd name="connsiteY82" fmla="*/ 1540466 h 2072153"/>
                <a:gd name="connsiteX83" fmla="*/ 598933 w 2072432"/>
                <a:gd name="connsiteY83" fmla="*/ 1560195 h 2072153"/>
                <a:gd name="connsiteX84" fmla="*/ 648724 w 2072432"/>
                <a:gd name="connsiteY84" fmla="*/ 1701425 h 2072153"/>
                <a:gd name="connsiteX85" fmla="*/ 768160 w 2072432"/>
                <a:gd name="connsiteY85" fmla="*/ 1891884 h 2072153"/>
                <a:gd name="connsiteX86" fmla="*/ 1007031 w 2072432"/>
                <a:gd name="connsiteY86" fmla="*/ 2020651 h 2072153"/>
                <a:gd name="connsiteX87" fmla="*/ 1022814 w 2072432"/>
                <a:gd name="connsiteY87" fmla="*/ 2020714 h 2072153"/>
                <a:gd name="connsiteX88" fmla="*/ 1022814 w 2072432"/>
                <a:gd name="connsiteY88" fmla="*/ 1541280 h 2072153"/>
                <a:gd name="connsiteX89" fmla="*/ 1502122 w 2072432"/>
                <a:gd name="connsiteY89" fmla="*/ 533687 h 2072153"/>
                <a:gd name="connsiteX90" fmla="*/ 1498678 w 2072432"/>
                <a:gd name="connsiteY90" fmla="*/ 515900 h 2072153"/>
                <a:gd name="connsiteX91" fmla="*/ 1450390 w 2072432"/>
                <a:gd name="connsiteY91" fmla="*/ 376422 h 2072153"/>
                <a:gd name="connsiteX92" fmla="*/ 1320119 w 2072432"/>
                <a:gd name="connsiteY92" fmla="*/ 171434 h 2072153"/>
                <a:gd name="connsiteX93" fmla="*/ 1128283 w 2072432"/>
                <a:gd name="connsiteY93" fmla="*/ 58324 h 2072153"/>
                <a:gd name="connsiteX94" fmla="*/ 1076488 w 2072432"/>
                <a:gd name="connsiteY94" fmla="*/ 52061 h 2072153"/>
                <a:gd name="connsiteX95" fmla="*/ 1077052 w 2072432"/>
                <a:gd name="connsiteY95" fmla="*/ 533749 h 2072153"/>
                <a:gd name="connsiteX96" fmla="*/ 1502122 w 2072432"/>
                <a:gd name="connsiteY96" fmla="*/ 533687 h 2072153"/>
                <a:gd name="connsiteX97" fmla="*/ 1076300 w 2072432"/>
                <a:gd name="connsiteY97" fmla="*/ 1538838 h 2072153"/>
                <a:gd name="connsiteX98" fmla="*/ 1077427 w 2072432"/>
                <a:gd name="connsiteY98" fmla="*/ 2020651 h 2072153"/>
                <a:gd name="connsiteX99" fmla="*/ 1147573 w 2072432"/>
                <a:gd name="connsiteY99" fmla="*/ 2008564 h 2072153"/>
                <a:gd name="connsiteX100" fmla="*/ 1352311 w 2072432"/>
                <a:gd name="connsiteY100" fmla="*/ 1864264 h 2072153"/>
                <a:gd name="connsiteX101" fmla="*/ 1500494 w 2072432"/>
                <a:gd name="connsiteY101" fmla="*/ 1551364 h 2072153"/>
                <a:gd name="connsiteX102" fmla="*/ 1500619 w 2072432"/>
                <a:gd name="connsiteY102" fmla="*/ 1538900 h 2072153"/>
                <a:gd name="connsiteX103" fmla="*/ 1076300 w 2072432"/>
                <a:gd name="connsiteY103" fmla="*/ 1538838 h 2072153"/>
                <a:gd name="connsiteX104" fmla="*/ 188768 w 2072432"/>
                <a:gd name="connsiteY104" fmla="*/ 1539088 h 2072153"/>
                <a:gd name="connsiteX105" fmla="*/ 451377 w 2072432"/>
                <a:gd name="connsiteY105" fmla="*/ 1829441 h 2072153"/>
                <a:gd name="connsiteX106" fmla="*/ 802794 w 2072432"/>
                <a:gd name="connsiteY106" fmla="*/ 1992530 h 2072153"/>
                <a:gd name="connsiteX107" fmla="*/ 792836 w 2072432"/>
                <a:gd name="connsiteY107" fmla="*/ 1982071 h 2072153"/>
                <a:gd name="connsiteX108" fmla="*/ 711041 w 2072432"/>
                <a:gd name="connsiteY108" fmla="*/ 1901529 h 2072153"/>
                <a:gd name="connsiteX109" fmla="*/ 568307 w 2072432"/>
                <a:gd name="connsiteY109" fmla="*/ 1628336 h 2072153"/>
                <a:gd name="connsiteX110" fmla="*/ 541439 w 2072432"/>
                <a:gd name="connsiteY110" fmla="*/ 1539151 h 2072153"/>
                <a:gd name="connsiteX111" fmla="*/ 188768 w 2072432"/>
                <a:gd name="connsiteY111" fmla="*/ 1539088 h 2072153"/>
                <a:gd name="connsiteX112" fmla="*/ 1885356 w 2072432"/>
                <a:gd name="connsiteY112" fmla="*/ 534188 h 2072153"/>
                <a:gd name="connsiteX113" fmla="*/ 1306090 w 2072432"/>
                <a:gd name="connsiteY113" fmla="*/ 87447 h 2072153"/>
                <a:gd name="connsiteX114" fmla="*/ 1306466 w 2072432"/>
                <a:gd name="connsiteY114" fmla="*/ 91330 h 2072153"/>
                <a:gd name="connsiteX115" fmla="*/ 1313793 w 2072432"/>
                <a:gd name="connsiteY115" fmla="*/ 98407 h 2072153"/>
                <a:gd name="connsiteX116" fmla="*/ 1437300 w 2072432"/>
                <a:gd name="connsiteY116" fmla="*/ 243020 h 2072153"/>
                <a:gd name="connsiteX117" fmla="*/ 1547655 w 2072432"/>
                <a:gd name="connsiteY117" fmla="*/ 507257 h 2072153"/>
                <a:gd name="connsiteX118" fmla="*/ 1555859 w 2072432"/>
                <a:gd name="connsiteY118" fmla="*/ 534250 h 2072153"/>
                <a:gd name="connsiteX119" fmla="*/ 1885356 w 2072432"/>
                <a:gd name="connsiteY119" fmla="*/ 534188 h 207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2072432" h="2072153">
                  <a:moveTo>
                    <a:pt x="1" y="1035792"/>
                  </a:moveTo>
                  <a:cubicBezTo>
                    <a:pt x="1" y="464230"/>
                    <a:pt x="463527" y="-3054"/>
                    <a:pt x="1040914" y="15"/>
                  </a:cubicBezTo>
                  <a:cubicBezTo>
                    <a:pt x="1608343" y="3021"/>
                    <a:pt x="2073059" y="460221"/>
                    <a:pt x="2072432" y="1037483"/>
                  </a:cubicBezTo>
                  <a:cubicBezTo>
                    <a:pt x="2071806" y="1604474"/>
                    <a:pt x="1619366" y="2068563"/>
                    <a:pt x="1042292" y="2072133"/>
                  </a:cubicBezTo>
                  <a:cubicBezTo>
                    <a:pt x="449373" y="2075766"/>
                    <a:pt x="-876" y="1596019"/>
                    <a:pt x="1" y="1035792"/>
                  </a:cubicBezTo>
                  <a:close/>
                  <a:moveTo>
                    <a:pt x="1303585" y="1981132"/>
                  </a:moveTo>
                  <a:cubicBezTo>
                    <a:pt x="1314796" y="1979065"/>
                    <a:pt x="1326508" y="1978313"/>
                    <a:pt x="1337217" y="1974806"/>
                  </a:cubicBezTo>
                  <a:cubicBezTo>
                    <a:pt x="1566444" y="1898961"/>
                    <a:pt x="1745566" y="1758857"/>
                    <a:pt x="1874396" y="1554620"/>
                  </a:cubicBezTo>
                  <a:cubicBezTo>
                    <a:pt x="1877152" y="1550236"/>
                    <a:pt x="1878968" y="1545289"/>
                    <a:pt x="1881974" y="1539088"/>
                  </a:cubicBezTo>
                  <a:cubicBezTo>
                    <a:pt x="1771933" y="1539088"/>
                    <a:pt x="1664084" y="1539088"/>
                    <a:pt x="1554982" y="1539088"/>
                  </a:cubicBezTo>
                  <a:cubicBezTo>
                    <a:pt x="1552352" y="1548357"/>
                    <a:pt x="1549909" y="1556813"/>
                    <a:pt x="1547655" y="1565330"/>
                  </a:cubicBezTo>
                  <a:cubicBezTo>
                    <a:pt x="1527237" y="1640925"/>
                    <a:pt x="1500619" y="1714140"/>
                    <a:pt x="1463730" y="1783346"/>
                  </a:cubicBezTo>
                  <a:cubicBezTo>
                    <a:pt x="1423020" y="1859629"/>
                    <a:pt x="1372478" y="1928084"/>
                    <a:pt x="1303585" y="1981633"/>
                  </a:cubicBezTo>
                  <a:lnTo>
                    <a:pt x="1303898" y="1982447"/>
                  </a:lnTo>
                  <a:cubicBezTo>
                    <a:pt x="1303835" y="1982447"/>
                    <a:pt x="1303585" y="1981132"/>
                    <a:pt x="1303585" y="1981132"/>
                  </a:cubicBezTo>
                  <a:close/>
                  <a:moveTo>
                    <a:pt x="802920" y="79493"/>
                  </a:moveTo>
                  <a:cubicBezTo>
                    <a:pt x="796218" y="80620"/>
                    <a:pt x="789329" y="81246"/>
                    <a:pt x="782815" y="83063"/>
                  </a:cubicBezTo>
                  <a:cubicBezTo>
                    <a:pt x="530228" y="153584"/>
                    <a:pt x="334509" y="300327"/>
                    <a:pt x="195157" y="522351"/>
                  </a:cubicBezTo>
                  <a:cubicBezTo>
                    <a:pt x="193153" y="525545"/>
                    <a:pt x="192150" y="529428"/>
                    <a:pt x="190397" y="533812"/>
                  </a:cubicBezTo>
                  <a:cubicBezTo>
                    <a:pt x="308204" y="533812"/>
                    <a:pt x="424383" y="533812"/>
                    <a:pt x="541251" y="533812"/>
                  </a:cubicBezTo>
                  <a:cubicBezTo>
                    <a:pt x="543380" y="526547"/>
                    <a:pt x="545447" y="520158"/>
                    <a:pt x="547138" y="513645"/>
                  </a:cubicBezTo>
                  <a:cubicBezTo>
                    <a:pt x="563359" y="451954"/>
                    <a:pt x="583902" y="391767"/>
                    <a:pt x="610645" y="333834"/>
                  </a:cubicBezTo>
                  <a:cubicBezTo>
                    <a:pt x="654799" y="238072"/>
                    <a:pt x="712732" y="152645"/>
                    <a:pt x="796844" y="86946"/>
                  </a:cubicBezTo>
                  <a:cubicBezTo>
                    <a:pt x="799287" y="85004"/>
                    <a:pt x="800727" y="81810"/>
                    <a:pt x="802606" y="79180"/>
                  </a:cubicBezTo>
                  <a:cubicBezTo>
                    <a:pt x="803483" y="78616"/>
                    <a:pt x="804297" y="78052"/>
                    <a:pt x="805174" y="77489"/>
                  </a:cubicBezTo>
                  <a:cubicBezTo>
                    <a:pt x="804423" y="78115"/>
                    <a:pt x="803671" y="78804"/>
                    <a:pt x="802920" y="79493"/>
                  </a:cubicBezTo>
                  <a:close/>
                  <a:moveTo>
                    <a:pt x="1022939" y="586233"/>
                  </a:moveTo>
                  <a:cubicBezTo>
                    <a:pt x="874318" y="586233"/>
                    <a:pt x="728077" y="586233"/>
                    <a:pt x="582336" y="586233"/>
                  </a:cubicBezTo>
                  <a:cubicBezTo>
                    <a:pt x="555969" y="669156"/>
                    <a:pt x="529226" y="963141"/>
                    <a:pt x="542817" y="1010114"/>
                  </a:cubicBezTo>
                  <a:cubicBezTo>
                    <a:pt x="577013" y="1014060"/>
                    <a:pt x="1007720" y="1012431"/>
                    <a:pt x="1022939" y="1008110"/>
                  </a:cubicBezTo>
                  <a:cubicBezTo>
                    <a:pt x="1022939" y="868131"/>
                    <a:pt x="1022939" y="727965"/>
                    <a:pt x="1022939" y="586233"/>
                  </a:cubicBezTo>
                  <a:close/>
                  <a:moveTo>
                    <a:pt x="582775" y="1486604"/>
                  </a:moveTo>
                  <a:cubicBezTo>
                    <a:pt x="621605" y="1490675"/>
                    <a:pt x="1007470" y="1488921"/>
                    <a:pt x="1022250" y="1484725"/>
                  </a:cubicBezTo>
                  <a:cubicBezTo>
                    <a:pt x="1026196" y="1455477"/>
                    <a:pt x="1024756" y="1077066"/>
                    <a:pt x="1020622" y="1062911"/>
                  </a:cubicBezTo>
                  <a:cubicBezTo>
                    <a:pt x="993754" y="1059028"/>
                    <a:pt x="555906" y="1060343"/>
                    <a:pt x="541063" y="1064352"/>
                  </a:cubicBezTo>
                  <a:cubicBezTo>
                    <a:pt x="530040" y="1124790"/>
                    <a:pt x="559351" y="1424037"/>
                    <a:pt x="582775" y="1486604"/>
                  </a:cubicBezTo>
                  <a:close/>
                  <a:moveTo>
                    <a:pt x="1074860" y="1010365"/>
                  </a:moveTo>
                  <a:cubicBezTo>
                    <a:pt x="1236696" y="1010365"/>
                    <a:pt x="1396465" y="1010365"/>
                    <a:pt x="1556109" y="1010365"/>
                  </a:cubicBezTo>
                  <a:cubicBezTo>
                    <a:pt x="1564377" y="939029"/>
                    <a:pt x="1540264" y="659009"/>
                    <a:pt x="1514085" y="586296"/>
                  </a:cubicBezTo>
                  <a:cubicBezTo>
                    <a:pt x="1368157" y="586296"/>
                    <a:pt x="1222041" y="586296"/>
                    <a:pt x="1074860" y="586296"/>
                  </a:cubicBezTo>
                  <a:cubicBezTo>
                    <a:pt x="1074860" y="727903"/>
                    <a:pt x="1074860" y="868006"/>
                    <a:pt x="1074860" y="1010365"/>
                  </a:cubicBezTo>
                  <a:close/>
                  <a:moveTo>
                    <a:pt x="1076300" y="1061972"/>
                  </a:moveTo>
                  <a:cubicBezTo>
                    <a:pt x="1071979" y="1088464"/>
                    <a:pt x="1073043" y="1470821"/>
                    <a:pt x="1077177" y="1486541"/>
                  </a:cubicBezTo>
                  <a:cubicBezTo>
                    <a:pt x="1223042" y="1486541"/>
                    <a:pt x="1369096" y="1486541"/>
                    <a:pt x="1514711" y="1486541"/>
                  </a:cubicBezTo>
                  <a:cubicBezTo>
                    <a:pt x="1542018" y="1397231"/>
                    <a:pt x="1566882" y="1106690"/>
                    <a:pt x="1554982" y="1061972"/>
                  </a:cubicBezTo>
                  <a:cubicBezTo>
                    <a:pt x="1395839" y="1061972"/>
                    <a:pt x="1236571" y="1061972"/>
                    <a:pt x="1076300" y="1061972"/>
                  </a:cubicBezTo>
                  <a:close/>
                  <a:moveTo>
                    <a:pt x="489142" y="1010427"/>
                  </a:moveTo>
                  <a:cubicBezTo>
                    <a:pt x="488015" y="867442"/>
                    <a:pt x="502984" y="726901"/>
                    <a:pt x="530228" y="586108"/>
                  </a:cubicBezTo>
                  <a:cubicBezTo>
                    <a:pt x="405531" y="586108"/>
                    <a:pt x="282526" y="586108"/>
                    <a:pt x="158894" y="586108"/>
                  </a:cubicBezTo>
                  <a:cubicBezTo>
                    <a:pt x="90690" y="719197"/>
                    <a:pt x="54051" y="859802"/>
                    <a:pt x="50919" y="1010427"/>
                  </a:cubicBezTo>
                  <a:cubicBezTo>
                    <a:pt x="197912" y="1010427"/>
                    <a:pt x="342087" y="1010427"/>
                    <a:pt x="489142" y="1010427"/>
                  </a:cubicBezTo>
                  <a:close/>
                  <a:moveTo>
                    <a:pt x="51859" y="1062285"/>
                  </a:moveTo>
                  <a:cubicBezTo>
                    <a:pt x="51546" y="1068423"/>
                    <a:pt x="50982" y="1071805"/>
                    <a:pt x="51233" y="1075124"/>
                  </a:cubicBezTo>
                  <a:cubicBezTo>
                    <a:pt x="52423" y="1094226"/>
                    <a:pt x="53362" y="1113391"/>
                    <a:pt x="55053" y="1132431"/>
                  </a:cubicBezTo>
                  <a:cubicBezTo>
                    <a:pt x="65825" y="1252430"/>
                    <a:pt x="99270" y="1365916"/>
                    <a:pt x="152506" y="1473890"/>
                  </a:cubicBezTo>
                  <a:cubicBezTo>
                    <a:pt x="157892" y="1484788"/>
                    <a:pt x="164405" y="1488295"/>
                    <a:pt x="176180" y="1488295"/>
                  </a:cubicBezTo>
                  <a:cubicBezTo>
                    <a:pt x="289165" y="1487919"/>
                    <a:pt x="402149" y="1488107"/>
                    <a:pt x="515134" y="1487982"/>
                  </a:cubicBezTo>
                  <a:cubicBezTo>
                    <a:pt x="519581" y="1487982"/>
                    <a:pt x="524028" y="1486730"/>
                    <a:pt x="530165" y="1485853"/>
                  </a:cubicBezTo>
                  <a:cubicBezTo>
                    <a:pt x="502796" y="1345373"/>
                    <a:pt x="488266" y="1204894"/>
                    <a:pt x="488955" y="1062285"/>
                  </a:cubicBezTo>
                  <a:cubicBezTo>
                    <a:pt x="341899" y="1062285"/>
                    <a:pt x="197724" y="1062285"/>
                    <a:pt x="51859" y="1062285"/>
                  </a:cubicBezTo>
                  <a:close/>
                  <a:moveTo>
                    <a:pt x="1609032" y="1008861"/>
                  </a:moveTo>
                  <a:cubicBezTo>
                    <a:pt x="1634711" y="1013371"/>
                    <a:pt x="2006045" y="1012431"/>
                    <a:pt x="2021639" y="1007922"/>
                  </a:cubicBezTo>
                  <a:cubicBezTo>
                    <a:pt x="2017819" y="858737"/>
                    <a:pt x="1981994" y="717756"/>
                    <a:pt x="1913540" y="586108"/>
                  </a:cubicBezTo>
                  <a:cubicBezTo>
                    <a:pt x="1797235" y="586108"/>
                    <a:pt x="1683124" y="586108"/>
                    <a:pt x="1566757" y="586108"/>
                  </a:cubicBezTo>
                  <a:cubicBezTo>
                    <a:pt x="1594815" y="726963"/>
                    <a:pt x="1607779" y="867630"/>
                    <a:pt x="1609032" y="1008861"/>
                  </a:cubicBezTo>
                  <a:close/>
                  <a:moveTo>
                    <a:pt x="2021702" y="1064352"/>
                  </a:moveTo>
                  <a:cubicBezTo>
                    <a:pt x="2001723" y="1059717"/>
                    <a:pt x="1627884" y="1059905"/>
                    <a:pt x="1608969" y="1064665"/>
                  </a:cubicBezTo>
                  <a:cubicBezTo>
                    <a:pt x="1607842" y="1205770"/>
                    <a:pt x="1594564" y="1346375"/>
                    <a:pt x="1567007" y="1485289"/>
                  </a:cubicBezTo>
                  <a:cubicBezTo>
                    <a:pt x="1571454" y="1486667"/>
                    <a:pt x="1573333" y="1487731"/>
                    <a:pt x="1575274" y="1487731"/>
                  </a:cubicBezTo>
                  <a:cubicBezTo>
                    <a:pt x="1684125" y="1487919"/>
                    <a:pt x="1793039" y="1487857"/>
                    <a:pt x="1901891" y="1488233"/>
                  </a:cubicBezTo>
                  <a:cubicBezTo>
                    <a:pt x="1911222" y="1488233"/>
                    <a:pt x="1914980" y="1483473"/>
                    <a:pt x="1918613" y="1476208"/>
                  </a:cubicBezTo>
                  <a:cubicBezTo>
                    <a:pt x="1975356" y="1362847"/>
                    <a:pt x="2008988" y="1243098"/>
                    <a:pt x="2019072" y="1116773"/>
                  </a:cubicBezTo>
                  <a:cubicBezTo>
                    <a:pt x="2020512" y="1099237"/>
                    <a:pt x="2020888" y="1081575"/>
                    <a:pt x="2021702" y="1064352"/>
                  </a:cubicBezTo>
                  <a:close/>
                  <a:moveTo>
                    <a:pt x="1023064" y="50558"/>
                  </a:moveTo>
                  <a:cubicBezTo>
                    <a:pt x="1012668" y="51247"/>
                    <a:pt x="1004463" y="51247"/>
                    <a:pt x="996447" y="52499"/>
                  </a:cubicBezTo>
                  <a:cubicBezTo>
                    <a:pt x="947157" y="60265"/>
                    <a:pt x="901374" y="77739"/>
                    <a:pt x="859099" y="104106"/>
                  </a:cubicBezTo>
                  <a:cubicBezTo>
                    <a:pt x="801229" y="140244"/>
                    <a:pt x="755133" y="188469"/>
                    <a:pt x="716991" y="244523"/>
                  </a:cubicBezTo>
                  <a:cubicBezTo>
                    <a:pt x="659747" y="328698"/>
                    <a:pt x="622545" y="421641"/>
                    <a:pt x="596866" y="519657"/>
                  </a:cubicBezTo>
                  <a:cubicBezTo>
                    <a:pt x="595739" y="523979"/>
                    <a:pt x="595614" y="528551"/>
                    <a:pt x="595050" y="532998"/>
                  </a:cubicBezTo>
                  <a:cubicBezTo>
                    <a:pt x="627806" y="537068"/>
                    <a:pt x="1007908" y="535503"/>
                    <a:pt x="1023064" y="531244"/>
                  </a:cubicBezTo>
                  <a:cubicBezTo>
                    <a:pt x="1023064" y="372226"/>
                    <a:pt x="1023064" y="212958"/>
                    <a:pt x="1023064" y="50558"/>
                  </a:cubicBezTo>
                  <a:close/>
                  <a:moveTo>
                    <a:pt x="1022814" y="1541280"/>
                  </a:moveTo>
                  <a:cubicBezTo>
                    <a:pt x="1005904" y="1537021"/>
                    <a:pt x="615969" y="1536332"/>
                    <a:pt x="594424" y="1540466"/>
                  </a:cubicBezTo>
                  <a:cubicBezTo>
                    <a:pt x="595927" y="1547042"/>
                    <a:pt x="596741" y="1553869"/>
                    <a:pt x="598933" y="1560195"/>
                  </a:cubicBezTo>
                  <a:cubicBezTo>
                    <a:pt x="615217" y="1607355"/>
                    <a:pt x="629935" y="1655267"/>
                    <a:pt x="648724" y="1701425"/>
                  </a:cubicBezTo>
                  <a:cubicBezTo>
                    <a:pt x="677284" y="1771697"/>
                    <a:pt x="716428" y="1836018"/>
                    <a:pt x="768160" y="1891884"/>
                  </a:cubicBezTo>
                  <a:cubicBezTo>
                    <a:pt x="833045" y="1961904"/>
                    <a:pt x="910706" y="2008814"/>
                    <a:pt x="1007031" y="2020651"/>
                  </a:cubicBezTo>
                  <a:cubicBezTo>
                    <a:pt x="1012041" y="2021278"/>
                    <a:pt x="1017240" y="2020714"/>
                    <a:pt x="1022814" y="2020714"/>
                  </a:cubicBezTo>
                  <a:cubicBezTo>
                    <a:pt x="1022814" y="1859629"/>
                    <a:pt x="1022814" y="1700298"/>
                    <a:pt x="1022814" y="1541280"/>
                  </a:cubicBezTo>
                  <a:close/>
                  <a:moveTo>
                    <a:pt x="1502122" y="533687"/>
                  </a:moveTo>
                  <a:cubicBezTo>
                    <a:pt x="1500745" y="526296"/>
                    <a:pt x="1500369" y="520847"/>
                    <a:pt x="1498678" y="515900"/>
                  </a:cubicBezTo>
                  <a:cubicBezTo>
                    <a:pt x="1482832" y="469303"/>
                    <a:pt x="1468866" y="421954"/>
                    <a:pt x="1450390" y="376422"/>
                  </a:cubicBezTo>
                  <a:cubicBezTo>
                    <a:pt x="1419576" y="300389"/>
                    <a:pt x="1377739" y="230745"/>
                    <a:pt x="1320119" y="171434"/>
                  </a:cubicBezTo>
                  <a:cubicBezTo>
                    <a:pt x="1266508" y="116194"/>
                    <a:pt x="1203940" y="76048"/>
                    <a:pt x="1128283" y="58324"/>
                  </a:cubicBezTo>
                  <a:cubicBezTo>
                    <a:pt x="1111248" y="54315"/>
                    <a:pt x="1094087" y="49430"/>
                    <a:pt x="1076488" y="52061"/>
                  </a:cubicBezTo>
                  <a:cubicBezTo>
                    <a:pt x="1072229" y="74044"/>
                    <a:pt x="1072793" y="516526"/>
                    <a:pt x="1077052" y="533749"/>
                  </a:cubicBezTo>
                  <a:cubicBezTo>
                    <a:pt x="1217656" y="533687"/>
                    <a:pt x="1358386" y="533687"/>
                    <a:pt x="1502122" y="533687"/>
                  </a:cubicBezTo>
                  <a:close/>
                  <a:moveTo>
                    <a:pt x="1076300" y="1538838"/>
                  </a:moveTo>
                  <a:cubicBezTo>
                    <a:pt x="1071728" y="1566458"/>
                    <a:pt x="1072918" y="2005620"/>
                    <a:pt x="1077427" y="2020651"/>
                  </a:cubicBezTo>
                  <a:cubicBezTo>
                    <a:pt x="1101478" y="2020964"/>
                    <a:pt x="1124713" y="2015453"/>
                    <a:pt x="1147573" y="2008564"/>
                  </a:cubicBezTo>
                  <a:cubicBezTo>
                    <a:pt x="1231748" y="1983136"/>
                    <a:pt x="1298011" y="1932030"/>
                    <a:pt x="1352311" y="1864264"/>
                  </a:cubicBezTo>
                  <a:cubicBezTo>
                    <a:pt x="1426528" y="1771759"/>
                    <a:pt x="1469555" y="1664348"/>
                    <a:pt x="1500494" y="1551364"/>
                  </a:cubicBezTo>
                  <a:cubicBezTo>
                    <a:pt x="1501496" y="1547794"/>
                    <a:pt x="1500619" y="1543723"/>
                    <a:pt x="1500619" y="1538900"/>
                  </a:cubicBezTo>
                  <a:cubicBezTo>
                    <a:pt x="1358762" y="1538838"/>
                    <a:pt x="1218032" y="1538838"/>
                    <a:pt x="1076300" y="1538838"/>
                  </a:cubicBezTo>
                  <a:close/>
                  <a:moveTo>
                    <a:pt x="188768" y="1539088"/>
                  </a:moveTo>
                  <a:cubicBezTo>
                    <a:pt x="258413" y="1655956"/>
                    <a:pt x="345594" y="1751279"/>
                    <a:pt x="451377" y="1829441"/>
                  </a:cubicBezTo>
                  <a:cubicBezTo>
                    <a:pt x="557284" y="1907666"/>
                    <a:pt x="674214" y="1962656"/>
                    <a:pt x="802794" y="1992530"/>
                  </a:cubicBezTo>
                  <a:cubicBezTo>
                    <a:pt x="800039" y="1988084"/>
                    <a:pt x="796531" y="1984952"/>
                    <a:pt x="792836" y="1982071"/>
                  </a:cubicBezTo>
                  <a:cubicBezTo>
                    <a:pt x="762461" y="1958334"/>
                    <a:pt x="735467" y="1931278"/>
                    <a:pt x="711041" y="1901529"/>
                  </a:cubicBezTo>
                  <a:cubicBezTo>
                    <a:pt x="644340" y="1820423"/>
                    <a:pt x="600624" y="1727354"/>
                    <a:pt x="568307" y="1628336"/>
                  </a:cubicBezTo>
                  <a:cubicBezTo>
                    <a:pt x="558787" y="1599150"/>
                    <a:pt x="550583" y="1569589"/>
                    <a:pt x="541439" y="1539151"/>
                  </a:cubicBezTo>
                  <a:cubicBezTo>
                    <a:pt x="425072" y="1539088"/>
                    <a:pt x="309018" y="1539088"/>
                    <a:pt x="188768" y="1539088"/>
                  </a:cubicBezTo>
                  <a:close/>
                  <a:moveTo>
                    <a:pt x="1885356" y="534188"/>
                  </a:moveTo>
                  <a:cubicBezTo>
                    <a:pt x="1746818" y="309972"/>
                    <a:pt x="1555358" y="162415"/>
                    <a:pt x="1306090" y="87447"/>
                  </a:cubicBezTo>
                  <a:cubicBezTo>
                    <a:pt x="1306340" y="90265"/>
                    <a:pt x="1306153" y="91017"/>
                    <a:pt x="1306466" y="91330"/>
                  </a:cubicBezTo>
                  <a:cubicBezTo>
                    <a:pt x="1308846" y="93772"/>
                    <a:pt x="1311163" y="96215"/>
                    <a:pt x="1313793" y="98407"/>
                  </a:cubicBezTo>
                  <a:cubicBezTo>
                    <a:pt x="1363334" y="139430"/>
                    <a:pt x="1403417" y="188532"/>
                    <a:pt x="1437300" y="243020"/>
                  </a:cubicBezTo>
                  <a:cubicBezTo>
                    <a:pt x="1488281" y="325128"/>
                    <a:pt x="1521976" y="414501"/>
                    <a:pt x="1547655" y="507257"/>
                  </a:cubicBezTo>
                  <a:cubicBezTo>
                    <a:pt x="1550160" y="516275"/>
                    <a:pt x="1553103" y="525231"/>
                    <a:pt x="1555859" y="534250"/>
                  </a:cubicBezTo>
                  <a:cubicBezTo>
                    <a:pt x="1664898" y="534188"/>
                    <a:pt x="1772309" y="534188"/>
                    <a:pt x="1885356" y="534188"/>
                  </a:cubicBezTo>
                  <a:close/>
                </a:path>
              </a:pathLst>
            </a:custGeom>
            <a:solidFill>
              <a:schemeClr val="bg1"/>
            </a:solidFill>
            <a:ln w="6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2E79512A-EC89-47DA-9FB0-761F687A929E}"/>
                </a:ext>
              </a:extLst>
            </p:cNvPr>
            <p:cNvGrpSpPr/>
            <p:nvPr/>
          </p:nvGrpSpPr>
          <p:grpSpPr>
            <a:xfrm>
              <a:off x="6904708" y="1885668"/>
              <a:ext cx="802130" cy="852600"/>
              <a:chOff x="3044670" y="7075241"/>
              <a:chExt cx="461386" cy="490417"/>
            </a:xfrm>
            <a:solidFill>
              <a:schemeClr val="bg1"/>
            </a:solidFill>
          </p:grpSpPr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9C90524C-C8AC-478A-A7B5-B5755DC521E2}"/>
                  </a:ext>
                </a:extLst>
              </p:cNvPr>
              <p:cNvSpPr/>
              <p:nvPr/>
            </p:nvSpPr>
            <p:spPr>
              <a:xfrm>
                <a:off x="3044670" y="7075241"/>
                <a:ext cx="461386" cy="490417"/>
              </a:xfrm>
              <a:custGeom>
                <a:avLst/>
                <a:gdLst>
                  <a:gd name="connsiteX0" fmla="*/ 1957180 w 1957493"/>
                  <a:gd name="connsiteY0" fmla="*/ 866168 h 2080656"/>
                  <a:gd name="connsiteX1" fmla="*/ 1868684 w 1957493"/>
                  <a:gd name="connsiteY1" fmla="*/ 751930 h 2080656"/>
                  <a:gd name="connsiteX2" fmla="*/ 1823841 w 1957493"/>
                  <a:gd name="connsiteY2" fmla="*/ 748173 h 2080656"/>
                  <a:gd name="connsiteX3" fmla="*/ 1564928 w 1957493"/>
                  <a:gd name="connsiteY3" fmla="*/ 747922 h 2080656"/>
                  <a:gd name="connsiteX4" fmla="*/ 1538498 w 1957493"/>
                  <a:gd name="connsiteY4" fmla="*/ 746607 h 2080656"/>
                  <a:gd name="connsiteX5" fmla="*/ 1538498 w 1957493"/>
                  <a:gd name="connsiteY5" fmla="*/ 722807 h 2080656"/>
                  <a:gd name="connsiteX6" fmla="*/ 1538122 w 1957493"/>
                  <a:gd name="connsiteY6" fmla="*/ 564604 h 2080656"/>
                  <a:gd name="connsiteX7" fmla="*/ 1530043 w 1957493"/>
                  <a:gd name="connsiteY7" fmla="*/ 466525 h 2080656"/>
                  <a:gd name="connsiteX8" fmla="*/ 1028438 w 1957493"/>
                  <a:gd name="connsiteY8" fmla="*/ 2686 h 2080656"/>
                  <a:gd name="connsiteX9" fmla="*/ 706143 w 1957493"/>
                  <a:gd name="connsiteY9" fmla="*/ 71830 h 2080656"/>
                  <a:gd name="connsiteX10" fmla="*/ 419235 w 1957493"/>
                  <a:gd name="connsiteY10" fmla="*/ 553393 h 2080656"/>
                  <a:gd name="connsiteX11" fmla="*/ 418859 w 1957493"/>
                  <a:gd name="connsiteY11" fmla="*/ 721868 h 2080656"/>
                  <a:gd name="connsiteX12" fmla="*/ 418859 w 1957493"/>
                  <a:gd name="connsiteY12" fmla="*/ 747922 h 2080656"/>
                  <a:gd name="connsiteX13" fmla="*/ 391364 w 1957493"/>
                  <a:gd name="connsiteY13" fmla="*/ 747922 h 2080656"/>
                  <a:gd name="connsiteX14" fmla="*/ 169466 w 1957493"/>
                  <a:gd name="connsiteY14" fmla="*/ 747985 h 2080656"/>
                  <a:gd name="connsiteX15" fmla="*/ 107838 w 1957493"/>
                  <a:gd name="connsiteY15" fmla="*/ 748987 h 2080656"/>
                  <a:gd name="connsiteX16" fmla="*/ 5625 w 1957493"/>
                  <a:gd name="connsiteY16" fmla="*/ 831032 h 2080656"/>
                  <a:gd name="connsiteX17" fmla="*/ 239 w 1957493"/>
                  <a:gd name="connsiteY17" fmla="*/ 873558 h 2080656"/>
                  <a:gd name="connsiteX18" fmla="*/ 51 w 1957493"/>
                  <a:gd name="connsiteY18" fmla="*/ 1954367 h 2080656"/>
                  <a:gd name="connsiteX19" fmla="*/ 302 w 1957493"/>
                  <a:gd name="connsiteY19" fmla="*/ 1968771 h 2080656"/>
                  <a:gd name="connsiteX20" fmla="*/ 111345 w 1957493"/>
                  <a:gd name="connsiteY20" fmla="*/ 2079940 h 2080656"/>
                  <a:gd name="connsiteX21" fmla="*/ 140092 w 1957493"/>
                  <a:gd name="connsiteY21" fmla="*/ 2080629 h 2080656"/>
                  <a:gd name="connsiteX22" fmla="*/ 1818893 w 1957493"/>
                  <a:gd name="connsiteY22" fmla="*/ 2080629 h 2080656"/>
                  <a:gd name="connsiteX23" fmla="*/ 1849707 w 1957493"/>
                  <a:gd name="connsiteY23" fmla="*/ 2079752 h 2080656"/>
                  <a:gd name="connsiteX24" fmla="*/ 1953360 w 1957493"/>
                  <a:gd name="connsiteY24" fmla="*/ 1991819 h 2080656"/>
                  <a:gd name="connsiteX25" fmla="*/ 1957243 w 1957493"/>
                  <a:gd name="connsiteY25" fmla="*/ 1949105 h 2080656"/>
                  <a:gd name="connsiteX26" fmla="*/ 1957494 w 1957493"/>
                  <a:gd name="connsiteY26" fmla="*/ 1190905 h 2080656"/>
                  <a:gd name="connsiteX27" fmla="*/ 1957180 w 1957493"/>
                  <a:gd name="connsiteY27" fmla="*/ 866168 h 2080656"/>
                  <a:gd name="connsiteX28" fmla="*/ 469026 w 1957493"/>
                  <a:gd name="connsiteY28" fmla="*/ 529343 h 2080656"/>
                  <a:gd name="connsiteX29" fmla="*/ 601050 w 1957493"/>
                  <a:gd name="connsiteY29" fmla="*/ 215942 h 2080656"/>
                  <a:gd name="connsiteX30" fmla="*/ 929295 w 1957493"/>
                  <a:gd name="connsiteY30" fmla="*/ 51475 h 2080656"/>
                  <a:gd name="connsiteX31" fmla="*/ 1483822 w 1957493"/>
                  <a:gd name="connsiteY31" fmla="*/ 481744 h 2080656"/>
                  <a:gd name="connsiteX32" fmla="*/ 1490586 w 1957493"/>
                  <a:gd name="connsiteY32" fmla="*/ 567610 h 2080656"/>
                  <a:gd name="connsiteX33" fmla="*/ 1490837 w 1957493"/>
                  <a:gd name="connsiteY33" fmla="*/ 732014 h 2080656"/>
                  <a:gd name="connsiteX34" fmla="*/ 1489960 w 1957493"/>
                  <a:gd name="connsiteY34" fmla="*/ 743601 h 2080656"/>
                  <a:gd name="connsiteX35" fmla="*/ 1338207 w 1957493"/>
                  <a:gd name="connsiteY35" fmla="*/ 745104 h 2080656"/>
                  <a:gd name="connsiteX36" fmla="*/ 1337330 w 1957493"/>
                  <a:gd name="connsiteY36" fmla="*/ 723810 h 2080656"/>
                  <a:gd name="connsiteX37" fmla="*/ 1337142 w 1957493"/>
                  <a:gd name="connsiteY37" fmla="*/ 565606 h 2080656"/>
                  <a:gd name="connsiteX38" fmla="*/ 1215201 w 1957493"/>
                  <a:gd name="connsiteY38" fmla="*/ 295169 h 2080656"/>
                  <a:gd name="connsiteX39" fmla="*/ 976518 w 1957493"/>
                  <a:gd name="connsiteY39" fmla="*/ 206359 h 2080656"/>
                  <a:gd name="connsiteX40" fmla="*/ 655789 w 1957493"/>
                  <a:gd name="connsiteY40" fmla="*/ 409218 h 2080656"/>
                  <a:gd name="connsiteX41" fmla="*/ 620653 w 1957493"/>
                  <a:gd name="connsiteY41" fmla="*/ 551639 h 2080656"/>
                  <a:gd name="connsiteX42" fmla="*/ 620027 w 1957493"/>
                  <a:gd name="connsiteY42" fmla="*/ 722181 h 2080656"/>
                  <a:gd name="connsiteX43" fmla="*/ 620027 w 1957493"/>
                  <a:gd name="connsiteY43" fmla="*/ 746920 h 2080656"/>
                  <a:gd name="connsiteX44" fmla="*/ 469840 w 1957493"/>
                  <a:gd name="connsiteY44" fmla="*/ 746920 h 2080656"/>
                  <a:gd name="connsiteX45" fmla="*/ 467209 w 1957493"/>
                  <a:gd name="connsiteY45" fmla="*/ 730699 h 2080656"/>
                  <a:gd name="connsiteX46" fmla="*/ 469026 w 1957493"/>
                  <a:gd name="connsiteY46" fmla="*/ 529343 h 2080656"/>
                  <a:gd name="connsiteX47" fmla="*/ 670256 w 1957493"/>
                  <a:gd name="connsiteY47" fmla="*/ 540554 h 2080656"/>
                  <a:gd name="connsiteX48" fmla="*/ 897979 w 1957493"/>
                  <a:gd name="connsiteY48" fmla="*/ 264668 h 2080656"/>
                  <a:gd name="connsiteX49" fmla="*/ 1283405 w 1957493"/>
                  <a:gd name="connsiteY49" fmla="*/ 506671 h 2080656"/>
                  <a:gd name="connsiteX50" fmla="*/ 1289230 w 1957493"/>
                  <a:gd name="connsiteY50" fmla="*/ 561723 h 2080656"/>
                  <a:gd name="connsiteX51" fmla="*/ 1289543 w 1957493"/>
                  <a:gd name="connsiteY51" fmla="*/ 732265 h 2080656"/>
                  <a:gd name="connsiteX52" fmla="*/ 1288666 w 1957493"/>
                  <a:gd name="connsiteY52" fmla="*/ 743789 h 2080656"/>
                  <a:gd name="connsiteX53" fmla="*/ 669943 w 1957493"/>
                  <a:gd name="connsiteY53" fmla="*/ 745104 h 2080656"/>
                  <a:gd name="connsiteX54" fmla="*/ 667939 w 1957493"/>
                  <a:gd name="connsiteY54" fmla="*/ 733580 h 2080656"/>
                  <a:gd name="connsiteX55" fmla="*/ 670256 w 1957493"/>
                  <a:gd name="connsiteY55" fmla="*/ 540554 h 2080656"/>
                  <a:gd name="connsiteX56" fmla="*/ 1574510 w 1957493"/>
                  <a:gd name="connsiteY56" fmla="*/ 1423138 h 2080656"/>
                  <a:gd name="connsiteX57" fmla="*/ 1596932 w 1957493"/>
                  <a:gd name="connsiteY57" fmla="*/ 1424703 h 2080656"/>
                  <a:gd name="connsiteX58" fmla="*/ 1880521 w 1957493"/>
                  <a:gd name="connsiteY58" fmla="*/ 1424766 h 2080656"/>
                  <a:gd name="connsiteX59" fmla="*/ 1904321 w 1957493"/>
                  <a:gd name="connsiteY59" fmla="*/ 1424766 h 2080656"/>
                  <a:gd name="connsiteX60" fmla="*/ 1905949 w 1957493"/>
                  <a:gd name="connsiteY60" fmla="*/ 1592740 h 2080656"/>
                  <a:gd name="connsiteX61" fmla="*/ 1882525 w 1957493"/>
                  <a:gd name="connsiteY61" fmla="*/ 1593805 h 2080656"/>
                  <a:gd name="connsiteX62" fmla="*/ 1598936 w 1957493"/>
                  <a:gd name="connsiteY62" fmla="*/ 1593867 h 2080656"/>
                  <a:gd name="connsiteX63" fmla="*/ 1576389 w 1957493"/>
                  <a:gd name="connsiteY63" fmla="*/ 1594869 h 2080656"/>
                  <a:gd name="connsiteX64" fmla="*/ 1555721 w 1957493"/>
                  <a:gd name="connsiteY64" fmla="*/ 1618920 h 2080656"/>
                  <a:gd name="connsiteX65" fmla="*/ 1577579 w 1957493"/>
                  <a:gd name="connsiteY65" fmla="*/ 1642093 h 2080656"/>
                  <a:gd name="connsiteX66" fmla="*/ 1596055 w 1957493"/>
                  <a:gd name="connsiteY66" fmla="*/ 1642594 h 2080656"/>
                  <a:gd name="connsiteX67" fmla="*/ 1881649 w 1957493"/>
                  <a:gd name="connsiteY67" fmla="*/ 1642594 h 2080656"/>
                  <a:gd name="connsiteX68" fmla="*/ 1907577 w 1957493"/>
                  <a:gd name="connsiteY68" fmla="*/ 1642594 h 2080656"/>
                  <a:gd name="connsiteX69" fmla="*/ 1909143 w 1957493"/>
                  <a:gd name="connsiteY69" fmla="*/ 1666518 h 2080656"/>
                  <a:gd name="connsiteX70" fmla="*/ 1909143 w 1957493"/>
                  <a:gd name="connsiteY70" fmla="*/ 1950108 h 2080656"/>
                  <a:gd name="connsiteX71" fmla="*/ 1907702 w 1957493"/>
                  <a:gd name="connsiteY71" fmla="*/ 1972654 h 2080656"/>
                  <a:gd name="connsiteX72" fmla="*/ 1846263 w 1957493"/>
                  <a:gd name="connsiteY72" fmla="*/ 2031840 h 2080656"/>
                  <a:gd name="connsiteX73" fmla="*/ 1825720 w 1957493"/>
                  <a:gd name="connsiteY73" fmla="*/ 2032403 h 2080656"/>
                  <a:gd name="connsiteX74" fmla="*/ 132576 w 1957493"/>
                  <a:gd name="connsiteY74" fmla="*/ 2032278 h 2080656"/>
                  <a:gd name="connsiteX75" fmla="*/ 98130 w 1957493"/>
                  <a:gd name="connsiteY75" fmla="*/ 2028708 h 2080656"/>
                  <a:gd name="connsiteX76" fmla="*/ 49466 w 1957493"/>
                  <a:gd name="connsiteY76" fmla="*/ 1969335 h 2080656"/>
                  <a:gd name="connsiteX77" fmla="*/ 49028 w 1957493"/>
                  <a:gd name="connsiteY77" fmla="*/ 1961130 h 2080656"/>
                  <a:gd name="connsiteX78" fmla="*/ 49028 w 1957493"/>
                  <a:gd name="connsiteY78" fmla="*/ 1669337 h 2080656"/>
                  <a:gd name="connsiteX79" fmla="*/ 50656 w 1957493"/>
                  <a:gd name="connsiteY79" fmla="*/ 1654556 h 2080656"/>
                  <a:gd name="connsiteX80" fmla="*/ 75145 w 1957493"/>
                  <a:gd name="connsiteY80" fmla="*/ 1654556 h 2080656"/>
                  <a:gd name="connsiteX81" fmla="*/ 358734 w 1957493"/>
                  <a:gd name="connsiteY81" fmla="*/ 1654556 h 2080656"/>
                  <a:gd name="connsiteX82" fmla="*/ 377210 w 1957493"/>
                  <a:gd name="connsiteY82" fmla="*/ 1654305 h 2080656"/>
                  <a:gd name="connsiteX83" fmla="*/ 403264 w 1957493"/>
                  <a:gd name="connsiteY83" fmla="*/ 1630631 h 2080656"/>
                  <a:gd name="connsiteX84" fmla="*/ 376270 w 1957493"/>
                  <a:gd name="connsiteY84" fmla="*/ 1605767 h 2080656"/>
                  <a:gd name="connsiteX85" fmla="*/ 359861 w 1957493"/>
                  <a:gd name="connsiteY85" fmla="*/ 1605579 h 2080656"/>
                  <a:gd name="connsiteX86" fmla="*/ 76272 w 1957493"/>
                  <a:gd name="connsiteY86" fmla="*/ 1605579 h 2080656"/>
                  <a:gd name="connsiteX87" fmla="*/ 50531 w 1957493"/>
                  <a:gd name="connsiteY87" fmla="*/ 1605579 h 2080656"/>
                  <a:gd name="connsiteX88" fmla="*/ 50531 w 1957493"/>
                  <a:gd name="connsiteY88" fmla="*/ 1436102 h 2080656"/>
                  <a:gd name="connsiteX89" fmla="*/ 76084 w 1957493"/>
                  <a:gd name="connsiteY89" fmla="*/ 1436102 h 2080656"/>
                  <a:gd name="connsiteX90" fmla="*/ 361678 w 1957493"/>
                  <a:gd name="connsiteY90" fmla="*/ 1436039 h 2080656"/>
                  <a:gd name="connsiteX91" fmla="*/ 384162 w 1957493"/>
                  <a:gd name="connsiteY91" fmla="*/ 1434536 h 2080656"/>
                  <a:gd name="connsiteX92" fmla="*/ 403327 w 1957493"/>
                  <a:gd name="connsiteY92" fmla="*/ 1411300 h 2080656"/>
                  <a:gd name="connsiteX93" fmla="*/ 383535 w 1957493"/>
                  <a:gd name="connsiteY93" fmla="*/ 1388315 h 2080656"/>
                  <a:gd name="connsiteX94" fmla="*/ 363056 w 1957493"/>
                  <a:gd name="connsiteY94" fmla="*/ 1387376 h 2080656"/>
                  <a:gd name="connsiteX95" fmla="*/ 77462 w 1957493"/>
                  <a:gd name="connsiteY95" fmla="*/ 1387313 h 2080656"/>
                  <a:gd name="connsiteX96" fmla="*/ 53412 w 1957493"/>
                  <a:gd name="connsiteY96" fmla="*/ 1387313 h 2080656"/>
                  <a:gd name="connsiteX97" fmla="*/ 52160 w 1957493"/>
                  <a:gd name="connsiteY97" fmla="*/ 1227356 h 2080656"/>
                  <a:gd name="connsiteX98" fmla="*/ 75646 w 1957493"/>
                  <a:gd name="connsiteY98" fmla="*/ 1227356 h 2080656"/>
                  <a:gd name="connsiteX99" fmla="*/ 363306 w 1957493"/>
                  <a:gd name="connsiteY99" fmla="*/ 1227293 h 2080656"/>
                  <a:gd name="connsiteX100" fmla="*/ 383786 w 1957493"/>
                  <a:gd name="connsiteY100" fmla="*/ 1226291 h 2080656"/>
                  <a:gd name="connsiteX101" fmla="*/ 403201 w 1957493"/>
                  <a:gd name="connsiteY101" fmla="*/ 1203055 h 2080656"/>
                  <a:gd name="connsiteX102" fmla="*/ 383786 w 1957493"/>
                  <a:gd name="connsiteY102" fmla="*/ 1180007 h 2080656"/>
                  <a:gd name="connsiteX103" fmla="*/ 361302 w 1957493"/>
                  <a:gd name="connsiteY103" fmla="*/ 1178630 h 2080656"/>
                  <a:gd name="connsiteX104" fmla="*/ 75709 w 1957493"/>
                  <a:gd name="connsiteY104" fmla="*/ 1178567 h 2080656"/>
                  <a:gd name="connsiteX105" fmla="*/ 50406 w 1957493"/>
                  <a:gd name="connsiteY105" fmla="*/ 1178567 h 2080656"/>
                  <a:gd name="connsiteX106" fmla="*/ 49028 w 1957493"/>
                  <a:gd name="connsiteY106" fmla="*/ 1155957 h 2080656"/>
                  <a:gd name="connsiteX107" fmla="*/ 49091 w 1957493"/>
                  <a:gd name="connsiteY107" fmla="*/ 874435 h 2080656"/>
                  <a:gd name="connsiteX108" fmla="*/ 52410 w 1957493"/>
                  <a:gd name="connsiteY108" fmla="*/ 843997 h 2080656"/>
                  <a:gd name="connsiteX109" fmla="*/ 111032 w 1957493"/>
                  <a:gd name="connsiteY109" fmla="*/ 796648 h 2080656"/>
                  <a:gd name="connsiteX110" fmla="*/ 133579 w 1957493"/>
                  <a:gd name="connsiteY110" fmla="*/ 796022 h 2080656"/>
                  <a:gd name="connsiteX111" fmla="*/ 1824717 w 1957493"/>
                  <a:gd name="connsiteY111" fmla="*/ 796147 h 2080656"/>
                  <a:gd name="connsiteX112" fmla="*/ 1861231 w 1957493"/>
                  <a:gd name="connsiteY112" fmla="*/ 799968 h 2080656"/>
                  <a:gd name="connsiteX113" fmla="*/ 1907327 w 1957493"/>
                  <a:gd name="connsiteY113" fmla="*/ 852389 h 2080656"/>
                  <a:gd name="connsiteX114" fmla="*/ 1909268 w 1957493"/>
                  <a:gd name="connsiteY114" fmla="*/ 881011 h 2080656"/>
                  <a:gd name="connsiteX115" fmla="*/ 1909268 w 1957493"/>
                  <a:gd name="connsiteY115" fmla="*/ 1139924 h 2080656"/>
                  <a:gd name="connsiteX116" fmla="*/ 1907765 w 1957493"/>
                  <a:gd name="connsiteY116" fmla="*/ 1165477 h 2080656"/>
                  <a:gd name="connsiteX117" fmla="*/ 1880083 w 1957493"/>
                  <a:gd name="connsiteY117" fmla="*/ 1166855 h 2080656"/>
                  <a:gd name="connsiteX118" fmla="*/ 1600627 w 1957493"/>
                  <a:gd name="connsiteY118" fmla="*/ 1166980 h 2080656"/>
                  <a:gd name="connsiteX119" fmla="*/ 1576013 w 1957493"/>
                  <a:gd name="connsiteY119" fmla="*/ 1167983 h 2080656"/>
                  <a:gd name="connsiteX120" fmla="*/ 1555847 w 1957493"/>
                  <a:gd name="connsiteY120" fmla="*/ 1190279 h 2080656"/>
                  <a:gd name="connsiteX121" fmla="*/ 1574197 w 1957493"/>
                  <a:gd name="connsiteY121" fmla="*/ 1214141 h 2080656"/>
                  <a:gd name="connsiteX122" fmla="*/ 1596682 w 1957493"/>
                  <a:gd name="connsiteY122" fmla="*/ 1215456 h 2080656"/>
                  <a:gd name="connsiteX123" fmla="*/ 1880270 w 1957493"/>
                  <a:gd name="connsiteY123" fmla="*/ 1215519 h 2080656"/>
                  <a:gd name="connsiteX124" fmla="*/ 1904070 w 1957493"/>
                  <a:gd name="connsiteY124" fmla="*/ 1215519 h 2080656"/>
                  <a:gd name="connsiteX125" fmla="*/ 1907014 w 1957493"/>
                  <a:gd name="connsiteY125" fmla="*/ 1374224 h 2080656"/>
                  <a:gd name="connsiteX126" fmla="*/ 1883903 w 1957493"/>
                  <a:gd name="connsiteY126" fmla="*/ 1375163 h 2080656"/>
                  <a:gd name="connsiteX127" fmla="*/ 1596243 w 1957493"/>
                  <a:gd name="connsiteY127" fmla="*/ 1375225 h 2080656"/>
                  <a:gd name="connsiteX128" fmla="*/ 1575763 w 1957493"/>
                  <a:gd name="connsiteY128" fmla="*/ 1376228 h 2080656"/>
                  <a:gd name="connsiteX129" fmla="*/ 1555972 w 1957493"/>
                  <a:gd name="connsiteY129" fmla="*/ 1399213 h 2080656"/>
                  <a:gd name="connsiteX130" fmla="*/ 1574510 w 1957493"/>
                  <a:gd name="connsiteY130" fmla="*/ 1423138 h 208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</a:cxnLst>
                <a:rect l="l" t="t" r="r" b="b"/>
                <a:pathLst>
                  <a:path w="1957493" h="2080656">
                    <a:moveTo>
                      <a:pt x="1957180" y="866168"/>
                    </a:moveTo>
                    <a:cubicBezTo>
                      <a:pt x="1956930" y="810364"/>
                      <a:pt x="1921731" y="764770"/>
                      <a:pt x="1868684" y="751930"/>
                    </a:cubicBezTo>
                    <a:cubicBezTo>
                      <a:pt x="1854279" y="748423"/>
                      <a:pt x="1838809" y="748235"/>
                      <a:pt x="1823841" y="748173"/>
                    </a:cubicBezTo>
                    <a:cubicBezTo>
                      <a:pt x="1737537" y="747859"/>
                      <a:pt x="1651232" y="748047"/>
                      <a:pt x="1564928" y="747922"/>
                    </a:cubicBezTo>
                    <a:cubicBezTo>
                      <a:pt x="1556911" y="747922"/>
                      <a:pt x="1548895" y="747108"/>
                      <a:pt x="1538498" y="746607"/>
                    </a:cubicBezTo>
                    <a:cubicBezTo>
                      <a:pt x="1538498" y="737526"/>
                      <a:pt x="1538498" y="730135"/>
                      <a:pt x="1538498" y="722807"/>
                    </a:cubicBezTo>
                    <a:cubicBezTo>
                      <a:pt x="1538498" y="670073"/>
                      <a:pt x="1539438" y="617276"/>
                      <a:pt x="1538122" y="564604"/>
                    </a:cubicBezTo>
                    <a:cubicBezTo>
                      <a:pt x="1537308" y="531848"/>
                      <a:pt x="1535241" y="498842"/>
                      <a:pt x="1530043" y="466525"/>
                    </a:cubicBezTo>
                    <a:cubicBezTo>
                      <a:pt x="1493780" y="240555"/>
                      <a:pt x="1308332" y="29429"/>
                      <a:pt x="1028438" y="2686"/>
                    </a:cubicBezTo>
                    <a:cubicBezTo>
                      <a:pt x="914326" y="-8212"/>
                      <a:pt x="805162" y="13897"/>
                      <a:pt x="706143" y="71830"/>
                    </a:cubicBezTo>
                    <a:cubicBezTo>
                      <a:pt x="522700" y="179115"/>
                      <a:pt x="427063" y="340826"/>
                      <a:pt x="419235" y="553393"/>
                    </a:cubicBezTo>
                    <a:cubicBezTo>
                      <a:pt x="417168" y="609510"/>
                      <a:pt x="418859" y="665689"/>
                      <a:pt x="418859" y="721868"/>
                    </a:cubicBezTo>
                    <a:cubicBezTo>
                      <a:pt x="418859" y="729258"/>
                      <a:pt x="418859" y="736649"/>
                      <a:pt x="418859" y="747922"/>
                    </a:cubicBezTo>
                    <a:cubicBezTo>
                      <a:pt x="407586" y="747922"/>
                      <a:pt x="399444" y="747922"/>
                      <a:pt x="391364" y="747922"/>
                    </a:cubicBezTo>
                    <a:cubicBezTo>
                      <a:pt x="317398" y="747922"/>
                      <a:pt x="243432" y="747859"/>
                      <a:pt x="169466" y="747985"/>
                    </a:cubicBezTo>
                    <a:cubicBezTo>
                      <a:pt x="148923" y="747985"/>
                      <a:pt x="128318" y="747672"/>
                      <a:pt x="107838" y="748987"/>
                    </a:cubicBezTo>
                    <a:cubicBezTo>
                      <a:pt x="59863" y="752118"/>
                      <a:pt x="18590" y="784999"/>
                      <a:pt x="5625" y="831032"/>
                    </a:cubicBezTo>
                    <a:cubicBezTo>
                      <a:pt x="1805" y="844623"/>
                      <a:pt x="239" y="859341"/>
                      <a:pt x="239" y="873558"/>
                    </a:cubicBezTo>
                    <a:cubicBezTo>
                      <a:pt x="-74" y="1233807"/>
                      <a:pt x="-11" y="1594118"/>
                      <a:pt x="51" y="1954367"/>
                    </a:cubicBezTo>
                    <a:cubicBezTo>
                      <a:pt x="51" y="1959189"/>
                      <a:pt x="-11" y="1963949"/>
                      <a:pt x="302" y="1968771"/>
                    </a:cubicBezTo>
                    <a:cubicBezTo>
                      <a:pt x="4185" y="2030212"/>
                      <a:pt x="49905" y="2076057"/>
                      <a:pt x="111345" y="2079940"/>
                    </a:cubicBezTo>
                    <a:cubicBezTo>
                      <a:pt x="120927" y="2080566"/>
                      <a:pt x="130510" y="2080629"/>
                      <a:pt x="140092" y="2080629"/>
                    </a:cubicBezTo>
                    <a:cubicBezTo>
                      <a:pt x="699693" y="2080629"/>
                      <a:pt x="1259293" y="2080691"/>
                      <a:pt x="1818893" y="2080629"/>
                    </a:cubicBezTo>
                    <a:cubicBezTo>
                      <a:pt x="1829165" y="2080629"/>
                      <a:pt x="1839435" y="2080504"/>
                      <a:pt x="1849707" y="2079752"/>
                    </a:cubicBezTo>
                    <a:cubicBezTo>
                      <a:pt x="1900312" y="2076057"/>
                      <a:pt x="1941899" y="2041297"/>
                      <a:pt x="1953360" y="1991819"/>
                    </a:cubicBezTo>
                    <a:cubicBezTo>
                      <a:pt x="1956554" y="1977978"/>
                      <a:pt x="1957243" y="1963323"/>
                      <a:pt x="1957243" y="1949105"/>
                    </a:cubicBezTo>
                    <a:cubicBezTo>
                      <a:pt x="1957494" y="1696393"/>
                      <a:pt x="1957494" y="1443618"/>
                      <a:pt x="1957494" y="1190905"/>
                    </a:cubicBezTo>
                    <a:cubicBezTo>
                      <a:pt x="1957431" y="1082618"/>
                      <a:pt x="1957618" y="974393"/>
                      <a:pt x="1957180" y="866168"/>
                    </a:cubicBezTo>
                    <a:close/>
                    <a:moveTo>
                      <a:pt x="469026" y="529343"/>
                    </a:moveTo>
                    <a:cubicBezTo>
                      <a:pt x="474662" y="409218"/>
                      <a:pt x="520257" y="304563"/>
                      <a:pt x="601050" y="215942"/>
                    </a:cubicBezTo>
                    <a:cubicBezTo>
                      <a:pt x="689170" y="119303"/>
                      <a:pt x="799024" y="64690"/>
                      <a:pt x="929295" y="51475"/>
                    </a:cubicBezTo>
                    <a:cubicBezTo>
                      <a:pt x="1199606" y="23980"/>
                      <a:pt x="1443426" y="215566"/>
                      <a:pt x="1483822" y="481744"/>
                    </a:cubicBezTo>
                    <a:cubicBezTo>
                      <a:pt x="1488143" y="510053"/>
                      <a:pt x="1490085" y="538925"/>
                      <a:pt x="1490586" y="567610"/>
                    </a:cubicBezTo>
                    <a:cubicBezTo>
                      <a:pt x="1491651" y="622411"/>
                      <a:pt x="1490899" y="677213"/>
                      <a:pt x="1490837" y="732014"/>
                    </a:cubicBezTo>
                    <a:cubicBezTo>
                      <a:pt x="1490837" y="736022"/>
                      <a:pt x="1490210" y="740031"/>
                      <a:pt x="1489960" y="743601"/>
                    </a:cubicBezTo>
                    <a:cubicBezTo>
                      <a:pt x="1474302" y="748924"/>
                      <a:pt x="1363885" y="750114"/>
                      <a:pt x="1338207" y="745104"/>
                    </a:cubicBezTo>
                    <a:cubicBezTo>
                      <a:pt x="1337894" y="738402"/>
                      <a:pt x="1337330" y="731075"/>
                      <a:pt x="1337330" y="723810"/>
                    </a:cubicBezTo>
                    <a:cubicBezTo>
                      <a:pt x="1337267" y="671075"/>
                      <a:pt x="1337643" y="618340"/>
                      <a:pt x="1337142" y="565606"/>
                    </a:cubicBezTo>
                    <a:cubicBezTo>
                      <a:pt x="1336140" y="457694"/>
                      <a:pt x="1295869" y="366943"/>
                      <a:pt x="1215201" y="295169"/>
                    </a:cubicBezTo>
                    <a:cubicBezTo>
                      <a:pt x="1147435" y="234856"/>
                      <a:pt x="1067144" y="204230"/>
                      <a:pt x="976518" y="206359"/>
                    </a:cubicBezTo>
                    <a:cubicBezTo>
                      <a:pt x="829775" y="209804"/>
                      <a:pt x="722991" y="279386"/>
                      <a:pt x="655789" y="409218"/>
                    </a:cubicBezTo>
                    <a:cubicBezTo>
                      <a:pt x="632866" y="453498"/>
                      <a:pt x="621530" y="501660"/>
                      <a:pt x="620653" y="551639"/>
                    </a:cubicBezTo>
                    <a:cubicBezTo>
                      <a:pt x="619651" y="608445"/>
                      <a:pt x="620152" y="665313"/>
                      <a:pt x="620027" y="722181"/>
                    </a:cubicBezTo>
                    <a:cubicBezTo>
                      <a:pt x="620027" y="729571"/>
                      <a:pt x="620027" y="736962"/>
                      <a:pt x="620027" y="746920"/>
                    </a:cubicBezTo>
                    <a:cubicBezTo>
                      <a:pt x="568169" y="746920"/>
                      <a:pt x="519756" y="746920"/>
                      <a:pt x="469840" y="746920"/>
                    </a:cubicBezTo>
                    <a:cubicBezTo>
                      <a:pt x="468838" y="741033"/>
                      <a:pt x="467209" y="735897"/>
                      <a:pt x="467209" y="730699"/>
                    </a:cubicBezTo>
                    <a:cubicBezTo>
                      <a:pt x="467523" y="663559"/>
                      <a:pt x="465832" y="596357"/>
                      <a:pt x="469026" y="529343"/>
                    </a:cubicBezTo>
                    <a:close/>
                    <a:moveTo>
                      <a:pt x="670256" y="540554"/>
                    </a:moveTo>
                    <a:cubicBezTo>
                      <a:pt x="677020" y="410972"/>
                      <a:pt x="772406" y="298739"/>
                      <a:pt x="897979" y="264668"/>
                    </a:cubicBezTo>
                    <a:cubicBezTo>
                      <a:pt x="1066079" y="219073"/>
                      <a:pt x="1247769" y="322475"/>
                      <a:pt x="1283405" y="506671"/>
                    </a:cubicBezTo>
                    <a:cubicBezTo>
                      <a:pt x="1286912" y="524708"/>
                      <a:pt x="1288979" y="543309"/>
                      <a:pt x="1289230" y="561723"/>
                    </a:cubicBezTo>
                    <a:cubicBezTo>
                      <a:pt x="1289982" y="618528"/>
                      <a:pt x="1289606" y="675396"/>
                      <a:pt x="1289543" y="732265"/>
                    </a:cubicBezTo>
                    <a:cubicBezTo>
                      <a:pt x="1289543" y="736273"/>
                      <a:pt x="1288979" y="740219"/>
                      <a:pt x="1288666" y="743789"/>
                    </a:cubicBezTo>
                    <a:cubicBezTo>
                      <a:pt x="1272508" y="748987"/>
                      <a:pt x="692615" y="750114"/>
                      <a:pt x="669943" y="745104"/>
                    </a:cubicBezTo>
                    <a:cubicBezTo>
                      <a:pt x="669254" y="741471"/>
                      <a:pt x="667876" y="737526"/>
                      <a:pt x="667939" y="733580"/>
                    </a:cubicBezTo>
                    <a:cubicBezTo>
                      <a:pt x="668440" y="669196"/>
                      <a:pt x="666874" y="604750"/>
                      <a:pt x="670256" y="540554"/>
                    </a:cubicBezTo>
                    <a:close/>
                    <a:moveTo>
                      <a:pt x="1574510" y="1423138"/>
                    </a:moveTo>
                    <a:cubicBezTo>
                      <a:pt x="1581713" y="1424766"/>
                      <a:pt x="1589416" y="1424703"/>
                      <a:pt x="1596932" y="1424703"/>
                    </a:cubicBezTo>
                    <a:cubicBezTo>
                      <a:pt x="1691440" y="1424766"/>
                      <a:pt x="1785950" y="1424766"/>
                      <a:pt x="1880521" y="1424766"/>
                    </a:cubicBezTo>
                    <a:cubicBezTo>
                      <a:pt x="1888663" y="1424766"/>
                      <a:pt x="1896805" y="1424766"/>
                      <a:pt x="1904321" y="1424766"/>
                    </a:cubicBezTo>
                    <a:cubicBezTo>
                      <a:pt x="1910333" y="1440799"/>
                      <a:pt x="1911460" y="1567939"/>
                      <a:pt x="1905949" y="1592740"/>
                    </a:cubicBezTo>
                    <a:cubicBezTo>
                      <a:pt x="1898559" y="1593116"/>
                      <a:pt x="1890542" y="1593805"/>
                      <a:pt x="1882525" y="1593805"/>
                    </a:cubicBezTo>
                    <a:cubicBezTo>
                      <a:pt x="1788016" y="1593867"/>
                      <a:pt x="1693508" y="1593867"/>
                      <a:pt x="1598936" y="1593867"/>
                    </a:cubicBezTo>
                    <a:cubicBezTo>
                      <a:pt x="1591420" y="1593867"/>
                      <a:pt x="1583779" y="1593679"/>
                      <a:pt x="1576389" y="1594869"/>
                    </a:cubicBezTo>
                    <a:cubicBezTo>
                      <a:pt x="1562987" y="1597124"/>
                      <a:pt x="1555471" y="1606394"/>
                      <a:pt x="1555721" y="1618920"/>
                    </a:cubicBezTo>
                    <a:cubicBezTo>
                      <a:pt x="1556034" y="1631132"/>
                      <a:pt x="1564302" y="1640276"/>
                      <a:pt x="1577579" y="1642093"/>
                    </a:cubicBezTo>
                    <a:cubicBezTo>
                      <a:pt x="1583654" y="1642907"/>
                      <a:pt x="1589854" y="1642594"/>
                      <a:pt x="1596055" y="1642594"/>
                    </a:cubicBezTo>
                    <a:cubicBezTo>
                      <a:pt x="1691253" y="1642594"/>
                      <a:pt x="1786451" y="1642594"/>
                      <a:pt x="1881649" y="1642594"/>
                    </a:cubicBezTo>
                    <a:cubicBezTo>
                      <a:pt x="1889728" y="1642594"/>
                      <a:pt x="1897807" y="1642594"/>
                      <a:pt x="1907577" y="1642594"/>
                    </a:cubicBezTo>
                    <a:cubicBezTo>
                      <a:pt x="1908204" y="1651988"/>
                      <a:pt x="1909143" y="1659253"/>
                      <a:pt x="1909143" y="1666518"/>
                    </a:cubicBezTo>
                    <a:cubicBezTo>
                      <a:pt x="1909268" y="1761027"/>
                      <a:pt x="1909205" y="1855536"/>
                      <a:pt x="1909143" y="1950108"/>
                    </a:cubicBezTo>
                    <a:cubicBezTo>
                      <a:pt x="1909143" y="1957623"/>
                      <a:pt x="1908705" y="1965201"/>
                      <a:pt x="1907702" y="1972654"/>
                    </a:cubicBezTo>
                    <a:cubicBezTo>
                      <a:pt x="1903256" y="2005285"/>
                      <a:pt x="1879143" y="2028458"/>
                      <a:pt x="1846263" y="2031840"/>
                    </a:cubicBezTo>
                    <a:cubicBezTo>
                      <a:pt x="1839498" y="2032529"/>
                      <a:pt x="1832609" y="2032403"/>
                      <a:pt x="1825720" y="2032403"/>
                    </a:cubicBezTo>
                    <a:cubicBezTo>
                      <a:pt x="1261360" y="2032403"/>
                      <a:pt x="696937" y="2032466"/>
                      <a:pt x="132576" y="2032278"/>
                    </a:cubicBezTo>
                    <a:cubicBezTo>
                      <a:pt x="121053" y="2032278"/>
                      <a:pt x="109153" y="2031715"/>
                      <a:pt x="98130" y="2028708"/>
                    </a:cubicBezTo>
                    <a:cubicBezTo>
                      <a:pt x="69571" y="2020942"/>
                      <a:pt x="52034" y="1998583"/>
                      <a:pt x="49466" y="1969335"/>
                    </a:cubicBezTo>
                    <a:cubicBezTo>
                      <a:pt x="49216" y="1966579"/>
                      <a:pt x="49028" y="1963886"/>
                      <a:pt x="49028" y="1961130"/>
                    </a:cubicBezTo>
                    <a:cubicBezTo>
                      <a:pt x="48965" y="1863866"/>
                      <a:pt x="48965" y="1766601"/>
                      <a:pt x="49028" y="1669337"/>
                    </a:cubicBezTo>
                    <a:cubicBezTo>
                      <a:pt x="49028" y="1665391"/>
                      <a:pt x="49842" y="1661383"/>
                      <a:pt x="50656" y="1654556"/>
                    </a:cubicBezTo>
                    <a:cubicBezTo>
                      <a:pt x="59174" y="1654556"/>
                      <a:pt x="67128" y="1654556"/>
                      <a:pt x="75145" y="1654556"/>
                    </a:cubicBezTo>
                    <a:cubicBezTo>
                      <a:pt x="169654" y="1654556"/>
                      <a:pt x="264162" y="1654556"/>
                      <a:pt x="358734" y="1654556"/>
                    </a:cubicBezTo>
                    <a:cubicBezTo>
                      <a:pt x="364872" y="1654556"/>
                      <a:pt x="371072" y="1654869"/>
                      <a:pt x="377210" y="1654305"/>
                    </a:cubicBezTo>
                    <a:cubicBezTo>
                      <a:pt x="393118" y="1652990"/>
                      <a:pt x="402951" y="1643846"/>
                      <a:pt x="403264" y="1630631"/>
                    </a:cubicBezTo>
                    <a:cubicBezTo>
                      <a:pt x="403577" y="1616665"/>
                      <a:pt x="393306" y="1607020"/>
                      <a:pt x="376270" y="1605767"/>
                    </a:cubicBezTo>
                    <a:cubicBezTo>
                      <a:pt x="370822" y="1605391"/>
                      <a:pt x="365310" y="1605579"/>
                      <a:pt x="359861" y="1605579"/>
                    </a:cubicBezTo>
                    <a:cubicBezTo>
                      <a:pt x="265352" y="1605579"/>
                      <a:pt x="170844" y="1605579"/>
                      <a:pt x="76272" y="1605579"/>
                    </a:cubicBezTo>
                    <a:cubicBezTo>
                      <a:pt x="68193" y="1605579"/>
                      <a:pt x="60176" y="1605579"/>
                      <a:pt x="50531" y="1605579"/>
                    </a:cubicBezTo>
                    <a:cubicBezTo>
                      <a:pt x="50531" y="1548961"/>
                      <a:pt x="50531" y="1494536"/>
                      <a:pt x="50531" y="1436102"/>
                    </a:cubicBezTo>
                    <a:cubicBezTo>
                      <a:pt x="60051" y="1436102"/>
                      <a:pt x="68067" y="1436102"/>
                      <a:pt x="76084" y="1436102"/>
                    </a:cubicBezTo>
                    <a:cubicBezTo>
                      <a:pt x="171282" y="1436102"/>
                      <a:pt x="266480" y="1436102"/>
                      <a:pt x="361678" y="1436039"/>
                    </a:cubicBezTo>
                    <a:cubicBezTo>
                      <a:pt x="369193" y="1436039"/>
                      <a:pt x="376834" y="1436039"/>
                      <a:pt x="384162" y="1434536"/>
                    </a:cubicBezTo>
                    <a:cubicBezTo>
                      <a:pt x="396250" y="1432094"/>
                      <a:pt x="403514" y="1422511"/>
                      <a:pt x="403327" y="1411300"/>
                    </a:cubicBezTo>
                    <a:cubicBezTo>
                      <a:pt x="403076" y="1400153"/>
                      <a:pt x="395373" y="1390507"/>
                      <a:pt x="383535" y="1388315"/>
                    </a:cubicBezTo>
                    <a:cubicBezTo>
                      <a:pt x="376897" y="1387063"/>
                      <a:pt x="369882" y="1387376"/>
                      <a:pt x="363056" y="1387376"/>
                    </a:cubicBezTo>
                    <a:cubicBezTo>
                      <a:pt x="267858" y="1387313"/>
                      <a:pt x="172660" y="1387313"/>
                      <a:pt x="77462" y="1387313"/>
                    </a:cubicBezTo>
                    <a:cubicBezTo>
                      <a:pt x="69320" y="1387313"/>
                      <a:pt x="61116" y="1387313"/>
                      <a:pt x="53412" y="1387313"/>
                    </a:cubicBezTo>
                    <a:cubicBezTo>
                      <a:pt x="47963" y="1371593"/>
                      <a:pt x="46961" y="1252345"/>
                      <a:pt x="52160" y="1227356"/>
                    </a:cubicBezTo>
                    <a:cubicBezTo>
                      <a:pt x="59613" y="1227356"/>
                      <a:pt x="67629" y="1227356"/>
                      <a:pt x="75646" y="1227356"/>
                    </a:cubicBezTo>
                    <a:cubicBezTo>
                      <a:pt x="171533" y="1227356"/>
                      <a:pt x="267419" y="1227356"/>
                      <a:pt x="363306" y="1227293"/>
                    </a:cubicBezTo>
                    <a:cubicBezTo>
                      <a:pt x="370132" y="1227293"/>
                      <a:pt x="377147" y="1227606"/>
                      <a:pt x="383786" y="1226291"/>
                    </a:cubicBezTo>
                    <a:cubicBezTo>
                      <a:pt x="395623" y="1224037"/>
                      <a:pt x="403201" y="1214266"/>
                      <a:pt x="403201" y="1203055"/>
                    </a:cubicBezTo>
                    <a:cubicBezTo>
                      <a:pt x="403201" y="1191782"/>
                      <a:pt x="395874" y="1182387"/>
                      <a:pt x="383786" y="1180007"/>
                    </a:cubicBezTo>
                    <a:cubicBezTo>
                      <a:pt x="376458" y="1178567"/>
                      <a:pt x="368817" y="1178630"/>
                      <a:pt x="361302" y="1178630"/>
                    </a:cubicBezTo>
                    <a:cubicBezTo>
                      <a:pt x="266104" y="1178567"/>
                      <a:pt x="170906" y="1178567"/>
                      <a:pt x="75709" y="1178567"/>
                    </a:cubicBezTo>
                    <a:cubicBezTo>
                      <a:pt x="67692" y="1178567"/>
                      <a:pt x="59675" y="1178567"/>
                      <a:pt x="50406" y="1178567"/>
                    </a:cubicBezTo>
                    <a:cubicBezTo>
                      <a:pt x="49842" y="1169235"/>
                      <a:pt x="49028" y="1162596"/>
                      <a:pt x="49028" y="1155957"/>
                    </a:cubicBezTo>
                    <a:cubicBezTo>
                      <a:pt x="48965" y="1062137"/>
                      <a:pt x="48903" y="968255"/>
                      <a:pt x="49091" y="874435"/>
                    </a:cubicBezTo>
                    <a:cubicBezTo>
                      <a:pt x="49091" y="864289"/>
                      <a:pt x="49278" y="853516"/>
                      <a:pt x="52410" y="843997"/>
                    </a:cubicBezTo>
                    <a:cubicBezTo>
                      <a:pt x="61679" y="816126"/>
                      <a:pt x="81533" y="799968"/>
                      <a:pt x="111032" y="796648"/>
                    </a:cubicBezTo>
                    <a:cubicBezTo>
                      <a:pt x="118485" y="795834"/>
                      <a:pt x="126063" y="796022"/>
                      <a:pt x="133579" y="796022"/>
                    </a:cubicBezTo>
                    <a:cubicBezTo>
                      <a:pt x="697313" y="796022"/>
                      <a:pt x="1260984" y="795959"/>
                      <a:pt x="1824717" y="796147"/>
                    </a:cubicBezTo>
                    <a:cubicBezTo>
                      <a:pt x="1836931" y="796147"/>
                      <a:pt x="1849581" y="796711"/>
                      <a:pt x="1861231" y="799968"/>
                    </a:cubicBezTo>
                    <a:cubicBezTo>
                      <a:pt x="1887222" y="807421"/>
                      <a:pt x="1902442" y="826022"/>
                      <a:pt x="1907327" y="852389"/>
                    </a:cubicBezTo>
                    <a:cubicBezTo>
                      <a:pt x="1909080" y="861721"/>
                      <a:pt x="1909268" y="871491"/>
                      <a:pt x="1909268" y="881011"/>
                    </a:cubicBezTo>
                    <a:cubicBezTo>
                      <a:pt x="1909393" y="967315"/>
                      <a:pt x="1909393" y="1053620"/>
                      <a:pt x="1909268" y="1139924"/>
                    </a:cubicBezTo>
                    <a:cubicBezTo>
                      <a:pt x="1909268" y="1147941"/>
                      <a:pt x="1908329" y="1155957"/>
                      <a:pt x="1907765" y="1165477"/>
                    </a:cubicBezTo>
                    <a:cubicBezTo>
                      <a:pt x="1897494" y="1166041"/>
                      <a:pt x="1888788" y="1166855"/>
                      <a:pt x="1880083" y="1166855"/>
                    </a:cubicBezTo>
                    <a:cubicBezTo>
                      <a:pt x="1786951" y="1166980"/>
                      <a:pt x="1693758" y="1166918"/>
                      <a:pt x="1600627" y="1166980"/>
                    </a:cubicBezTo>
                    <a:cubicBezTo>
                      <a:pt x="1592422" y="1166980"/>
                      <a:pt x="1584093" y="1166855"/>
                      <a:pt x="1576013" y="1167983"/>
                    </a:cubicBezTo>
                    <a:cubicBezTo>
                      <a:pt x="1563988" y="1169673"/>
                      <a:pt x="1556410" y="1178692"/>
                      <a:pt x="1555847" y="1190279"/>
                    </a:cubicBezTo>
                    <a:cubicBezTo>
                      <a:pt x="1555282" y="1201803"/>
                      <a:pt x="1562172" y="1211573"/>
                      <a:pt x="1574197" y="1214141"/>
                    </a:cubicBezTo>
                    <a:cubicBezTo>
                      <a:pt x="1581462" y="1215707"/>
                      <a:pt x="1589166" y="1215456"/>
                      <a:pt x="1596682" y="1215456"/>
                    </a:cubicBezTo>
                    <a:cubicBezTo>
                      <a:pt x="1691190" y="1215519"/>
                      <a:pt x="1785699" y="1215519"/>
                      <a:pt x="1880270" y="1215519"/>
                    </a:cubicBezTo>
                    <a:cubicBezTo>
                      <a:pt x="1888413" y="1215519"/>
                      <a:pt x="1896554" y="1215519"/>
                      <a:pt x="1904070" y="1215519"/>
                    </a:cubicBezTo>
                    <a:cubicBezTo>
                      <a:pt x="1910333" y="1230613"/>
                      <a:pt x="1912274" y="1339652"/>
                      <a:pt x="1907014" y="1374224"/>
                    </a:cubicBezTo>
                    <a:cubicBezTo>
                      <a:pt x="1899686" y="1374537"/>
                      <a:pt x="1891795" y="1375163"/>
                      <a:pt x="1883903" y="1375163"/>
                    </a:cubicBezTo>
                    <a:cubicBezTo>
                      <a:pt x="1788016" y="1375225"/>
                      <a:pt x="1692130" y="1375163"/>
                      <a:pt x="1596243" y="1375225"/>
                    </a:cubicBezTo>
                    <a:cubicBezTo>
                      <a:pt x="1589416" y="1375225"/>
                      <a:pt x="1582402" y="1374975"/>
                      <a:pt x="1575763" y="1376228"/>
                    </a:cubicBezTo>
                    <a:cubicBezTo>
                      <a:pt x="1563863" y="1378482"/>
                      <a:pt x="1556347" y="1387877"/>
                      <a:pt x="1555972" y="1399213"/>
                    </a:cubicBezTo>
                    <a:cubicBezTo>
                      <a:pt x="1555408" y="1410862"/>
                      <a:pt x="1562235" y="1420319"/>
                      <a:pt x="1574510" y="142313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CFACC1FC-64D2-4E2C-AECE-2E776DDA3B3A}"/>
                  </a:ext>
                </a:extLst>
              </p:cNvPr>
              <p:cNvSpPr/>
              <p:nvPr/>
            </p:nvSpPr>
            <p:spPr>
              <a:xfrm>
                <a:off x="3233261" y="7331096"/>
                <a:ext cx="84057" cy="160803"/>
              </a:xfrm>
              <a:custGeom>
                <a:avLst/>
                <a:gdLst>
                  <a:gd name="connsiteX0" fmla="*/ 147643 w 356623"/>
                  <a:gd name="connsiteY0" fmla="*/ 3256 h 682226"/>
                  <a:gd name="connsiteX1" fmla="*/ 7227 w 356623"/>
                  <a:gd name="connsiteY1" fmla="*/ 131836 h 682226"/>
                  <a:gd name="connsiteX2" fmla="*/ 64470 w 356623"/>
                  <a:gd name="connsiteY2" fmla="*/ 314841 h 682226"/>
                  <a:gd name="connsiteX3" fmla="*/ 76120 w 356623"/>
                  <a:gd name="connsiteY3" fmla="*/ 341209 h 682226"/>
                  <a:gd name="connsiteX4" fmla="*/ 75995 w 356623"/>
                  <a:gd name="connsiteY4" fmla="*/ 458264 h 682226"/>
                  <a:gd name="connsiteX5" fmla="*/ 75995 w 356623"/>
                  <a:gd name="connsiteY5" fmla="*/ 567116 h 682226"/>
                  <a:gd name="connsiteX6" fmla="*/ 75995 w 356623"/>
                  <a:gd name="connsiteY6" fmla="*/ 569182 h 682226"/>
                  <a:gd name="connsiteX7" fmla="*/ 78312 w 356623"/>
                  <a:gd name="connsiteY7" fmla="*/ 597741 h 682226"/>
                  <a:gd name="connsiteX8" fmla="*/ 175076 w 356623"/>
                  <a:gd name="connsiteY8" fmla="*/ 682167 h 682226"/>
                  <a:gd name="connsiteX9" fmla="*/ 278039 w 356623"/>
                  <a:gd name="connsiteY9" fmla="*/ 602752 h 682226"/>
                  <a:gd name="connsiteX10" fmla="*/ 281108 w 356623"/>
                  <a:gd name="connsiteY10" fmla="*/ 570184 h 682226"/>
                  <a:gd name="connsiteX11" fmla="*/ 281108 w 356623"/>
                  <a:gd name="connsiteY11" fmla="*/ 340144 h 682226"/>
                  <a:gd name="connsiteX12" fmla="*/ 291943 w 356623"/>
                  <a:gd name="connsiteY12" fmla="*/ 315593 h 682226"/>
                  <a:gd name="connsiteX13" fmla="*/ 356452 w 356623"/>
                  <a:gd name="connsiteY13" fmla="*/ 169289 h 682226"/>
                  <a:gd name="connsiteX14" fmla="*/ 147643 w 356623"/>
                  <a:gd name="connsiteY14" fmla="*/ 3256 h 682226"/>
                  <a:gd name="connsiteX15" fmla="*/ 253927 w 356623"/>
                  <a:gd name="connsiteY15" fmla="*/ 284528 h 682226"/>
                  <a:gd name="connsiteX16" fmla="*/ 243530 w 356623"/>
                  <a:gd name="connsiteY16" fmla="*/ 291042 h 682226"/>
                  <a:gd name="connsiteX17" fmla="*/ 232319 w 356623"/>
                  <a:gd name="connsiteY17" fmla="*/ 310895 h 682226"/>
                  <a:gd name="connsiteX18" fmla="*/ 232445 w 356623"/>
                  <a:gd name="connsiteY18" fmla="*/ 374528 h 682226"/>
                  <a:gd name="connsiteX19" fmla="*/ 232445 w 356623"/>
                  <a:gd name="connsiteY19" fmla="*/ 559287 h 682226"/>
                  <a:gd name="connsiteX20" fmla="*/ 232319 w 356623"/>
                  <a:gd name="connsiteY20" fmla="*/ 577762 h 682226"/>
                  <a:gd name="connsiteX21" fmla="*/ 177769 w 356623"/>
                  <a:gd name="connsiteY21" fmla="*/ 634318 h 682226"/>
                  <a:gd name="connsiteX22" fmla="*/ 125159 w 356623"/>
                  <a:gd name="connsiteY22" fmla="*/ 577888 h 682226"/>
                  <a:gd name="connsiteX23" fmla="*/ 125034 w 356623"/>
                  <a:gd name="connsiteY23" fmla="*/ 477304 h 682226"/>
                  <a:gd name="connsiteX24" fmla="*/ 125034 w 356623"/>
                  <a:gd name="connsiteY24" fmla="*/ 446490 h 682226"/>
                  <a:gd name="connsiteX25" fmla="*/ 125284 w 356623"/>
                  <a:gd name="connsiteY25" fmla="*/ 315092 h 682226"/>
                  <a:gd name="connsiteX26" fmla="*/ 110754 w 356623"/>
                  <a:gd name="connsiteY26" fmla="*/ 288725 h 682226"/>
                  <a:gd name="connsiteX27" fmla="*/ 52320 w 356623"/>
                  <a:gd name="connsiteY27" fmla="*/ 147180 h 682226"/>
                  <a:gd name="connsiteX28" fmla="*/ 168437 w 356623"/>
                  <a:gd name="connsiteY28" fmla="*/ 49102 h 682226"/>
                  <a:gd name="connsiteX29" fmla="*/ 300649 w 356623"/>
                  <a:gd name="connsiteY29" fmla="*/ 133339 h 682226"/>
                  <a:gd name="connsiteX30" fmla="*/ 253927 w 356623"/>
                  <a:gd name="connsiteY30" fmla="*/ 284528 h 682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356623" h="682226">
                    <a:moveTo>
                      <a:pt x="147643" y="3256"/>
                    </a:moveTo>
                    <a:cubicBezTo>
                      <a:pt x="75744" y="17724"/>
                      <a:pt x="26579" y="60688"/>
                      <a:pt x="7227" y="131836"/>
                    </a:cubicBezTo>
                    <a:cubicBezTo>
                      <a:pt x="-12314" y="203673"/>
                      <a:pt x="8103" y="265739"/>
                      <a:pt x="64470" y="314841"/>
                    </a:cubicBezTo>
                    <a:cubicBezTo>
                      <a:pt x="73302" y="322545"/>
                      <a:pt x="76245" y="330248"/>
                      <a:pt x="76120" y="341209"/>
                    </a:cubicBezTo>
                    <a:cubicBezTo>
                      <a:pt x="75744" y="380227"/>
                      <a:pt x="75995" y="419246"/>
                      <a:pt x="75995" y="458264"/>
                    </a:cubicBezTo>
                    <a:cubicBezTo>
                      <a:pt x="75995" y="494527"/>
                      <a:pt x="75995" y="530853"/>
                      <a:pt x="75995" y="567116"/>
                    </a:cubicBezTo>
                    <a:cubicBezTo>
                      <a:pt x="75995" y="567804"/>
                      <a:pt x="75932" y="568493"/>
                      <a:pt x="75995" y="569182"/>
                    </a:cubicBezTo>
                    <a:cubicBezTo>
                      <a:pt x="76746" y="578702"/>
                      <a:pt x="76746" y="588347"/>
                      <a:pt x="78312" y="597741"/>
                    </a:cubicBezTo>
                    <a:cubicBezTo>
                      <a:pt x="86454" y="646593"/>
                      <a:pt x="125598" y="680539"/>
                      <a:pt x="175076" y="682167"/>
                    </a:cubicBezTo>
                    <a:cubicBezTo>
                      <a:pt x="225555" y="683796"/>
                      <a:pt x="267392" y="651791"/>
                      <a:pt x="278039" y="602752"/>
                    </a:cubicBezTo>
                    <a:cubicBezTo>
                      <a:pt x="280357" y="592168"/>
                      <a:pt x="281108" y="581082"/>
                      <a:pt x="281108" y="570184"/>
                    </a:cubicBezTo>
                    <a:cubicBezTo>
                      <a:pt x="281359" y="493525"/>
                      <a:pt x="281359" y="416866"/>
                      <a:pt x="281108" y="340144"/>
                    </a:cubicBezTo>
                    <a:cubicBezTo>
                      <a:pt x="281046" y="329873"/>
                      <a:pt x="283488" y="322607"/>
                      <a:pt x="291943" y="315593"/>
                    </a:cubicBezTo>
                    <a:cubicBezTo>
                      <a:pt x="337663" y="277702"/>
                      <a:pt x="358769" y="228662"/>
                      <a:pt x="356452" y="169289"/>
                    </a:cubicBezTo>
                    <a:cubicBezTo>
                      <a:pt x="352256" y="64008"/>
                      <a:pt x="250858" y="-17537"/>
                      <a:pt x="147643" y="3256"/>
                    </a:cubicBezTo>
                    <a:close/>
                    <a:moveTo>
                      <a:pt x="253927" y="284528"/>
                    </a:moveTo>
                    <a:cubicBezTo>
                      <a:pt x="250545" y="286846"/>
                      <a:pt x="247163" y="289288"/>
                      <a:pt x="243530" y="291042"/>
                    </a:cubicBezTo>
                    <a:cubicBezTo>
                      <a:pt x="235013" y="295050"/>
                      <a:pt x="232131" y="301626"/>
                      <a:pt x="232319" y="310895"/>
                    </a:cubicBezTo>
                    <a:cubicBezTo>
                      <a:pt x="232758" y="332127"/>
                      <a:pt x="232445" y="353296"/>
                      <a:pt x="232445" y="374528"/>
                    </a:cubicBezTo>
                    <a:cubicBezTo>
                      <a:pt x="232445" y="436093"/>
                      <a:pt x="232445" y="497721"/>
                      <a:pt x="232445" y="559287"/>
                    </a:cubicBezTo>
                    <a:cubicBezTo>
                      <a:pt x="232445" y="565424"/>
                      <a:pt x="232570" y="571625"/>
                      <a:pt x="232319" y="577762"/>
                    </a:cubicBezTo>
                    <a:cubicBezTo>
                      <a:pt x="231067" y="612209"/>
                      <a:pt x="209271" y="634819"/>
                      <a:pt x="177769" y="634318"/>
                    </a:cubicBezTo>
                    <a:cubicBezTo>
                      <a:pt x="147330" y="633816"/>
                      <a:pt x="125660" y="611082"/>
                      <a:pt x="125159" y="577888"/>
                    </a:cubicBezTo>
                    <a:cubicBezTo>
                      <a:pt x="124658" y="544381"/>
                      <a:pt x="125034" y="510811"/>
                      <a:pt x="125034" y="477304"/>
                    </a:cubicBezTo>
                    <a:cubicBezTo>
                      <a:pt x="125034" y="467032"/>
                      <a:pt x="125034" y="456761"/>
                      <a:pt x="125034" y="446490"/>
                    </a:cubicBezTo>
                    <a:cubicBezTo>
                      <a:pt x="125034" y="402711"/>
                      <a:pt x="124658" y="358870"/>
                      <a:pt x="125284" y="315092"/>
                    </a:cubicBezTo>
                    <a:cubicBezTo>
                      <a:pt x="125472" y="302691"/>
                      <a:pt x="121464" y="295426"/>
                      <a:pt x="110754" y="288725"/>
                    </a:cubicBezTo>
                    <a:cubicBezTo>
                      <a:pt x="60776" y="257221"/>
                      <a:pt x="38855" y="202858"/>
                      <a:pt x="52320" y="147180"/>
                    </a:cubicBezTo>
                    <a:cubicBezTo>
                      <a:pt x="65160" y="94320"/>
                      <a:pt x="112070" y="53611"/>
                      <a:pt x="168437" y="49102"/>
                    </a:cubicBezTo>
                    <a:cubicBezTo>
                      <a:pt x="226182" y="44530"/>
                      <a:pt x="278666" y="76471"/>
                      <a:pt x="300649" y="133339"/>
                    </a:cubicBezTo>
                    <a:cubicBezTo>
                      <a:pt x="321755" y="188141"/>
                      <a:pt x="301713" y="251710"/>
                      <a:pt x="253927" y="284528"/>
                    </a:cubicBezTo>
                    <a:close/>
                  </a:path>
                </a:pathLst>
              </a:custGeom>
              <a:grpFill/>
              <a:ln w="625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0075E6BB-DB3C-4322-A031-B01E85DD8E69}"/>
                </a:ext>
              </a:extLst>
            </p:cNvPr>
            <p:cNvGrpSpPr/>
            <p:nvPr/>
          </p:nvGrpSpPr>
          <p:grpSpPr>
            <a:xfrm>
              <a:off x="6026652" y="2896135"/>
              <a:ext cx="2557986" cy="609365"/>
              <a:chOff x="6192531" y="618414"/>
              <a:chExt cx="2557986" cy="609365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EF0B08A0-CA80-4AD8-8517-363A69B073E3}"/>
                  </a:ext>
                </a:extLst>
              </p:cNvPr>
              <p:cNvSpPr/>
              <p:nvPr/>
            </p:nvSpPr>
            <p:spPr>
              <a:xfrm>
                <a:off x="6192531" y="618414"/>
                <a:ext cx="2557986" cy="3847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9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点击输入文字</a:t>
                </a: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CD36641F-6EBC-413E-A7E8-E79974B59D7F}"/>
                  </a:ext>
                </a:extLst>
              </p:cNvPr>
              <p:cNvSpPr txBox="1"/>
              <p:nvPr/>
            </p:nvSpPr>
            <p:spPr>
              <a:xfrm>
                <a:off x="6405245" y="996947"/>
                <a:ext cx="2132557" cy="2308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DAILY REPORT</a:t>
                </a:r>
                <a:r>
                  <a:rPr lang="en-US" altLang="zh-CN" sz="9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9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6653A67E-2B83-445D-B4DB-D139B0F29B90}"/>
                </a:ext>
              </a:extLst>
            </p:cNvPr>
            <p:cNvGrpSpPr/>
            <p:nvPr/>
          </p:nvGrpSpPr>
          <p:grpSpPr>
            <a:xfrm>
              <a:off x="8892528" y="5423978"/>
              <a:ext cx="2557986" cy="609365"/>
              <a:chOff x="6192531" y="618414"/>
              <a:chExt cx="2557986" cy="609365"/>
            </a:xfrm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0FF9A8C5-A132-46F4-8BBF-F173F7CBF735}"/>
                  </a:ext>
                </a:extLst>
              </p:cNvPr>
              <p:cNvSpPr/>
              <p:nvPr/>
            </p:nvSpPr>
            <p:spPr>
              <a:xfrm>
                <a:off x="6192531" y="618414"/>
                <a:ext cx="2557986" cy="3847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9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点击输入文字</a:t>
                </a: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C6D4728-C1A4-4693-A73A-8785E11C0100}"/>
                  </a:ext>
                </a:extLst>
              </p:cNvPr>
              <p:cNvSpPr txBox="1"/>
              <p:nvPr/>
            </p:nvSpPr>
            <p:spPr>
              <a:xfrm>
                <a:off x="6405245" y="996947"/>
                <a:ext cx="2132557" cy="2308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9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DAILY REPORT</a:t>
                </a:r>
                <a:r>
                  <a:rPr lang="en-US" altLang="zh-CN" sz="9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9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</a:p>
            </p:txBody>
          </p:sp>
        </p:grp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613871A-284F-420B-85BE-29BC4E3609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34" r="10534"/>
            <a:stretch>
              <a:fillRect/>
            </a:stretch>
          </p:blipFill>
          <p:spPr>
            <a:xfrm>
              <a:off x="8852042" y="1478926"/>
              <a:ext cx="2639232" cy="2256983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82E21626-D714-448F-852F-BFADDA3D6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17" r="11017"/>
            <a:stretch>
              <a:fillRect/>
            </a:stretch>
          </p:blipFill>
          <p:spPr>
            <a:xfrm>
              <a:off x="5986025" y="3965469"/>
              <a:ext cx="2639501" cy="2256983"/>
            </a:xfrm>
            <a:prstGeom prst="rect">
              <a:avLst/>
            </a:prstGeom>
          </p:spPr>
        </p:pic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36DF9D4C-A43D-4F49-B979-3F57229DE802}"/>
              </a:ext>
            </a:extLst>
          </p:cNvPr>
          <p:cNvGrpSpPr/>
          <p:nvPr/>
        </p:nvGrpSpPr>
        <p:grpSpPr>
          <a:xfrm>
            <a:off x="820212" y="1561209"/>
            <a:ext cx="4327339" cy="1295943"/>
            <a:chOff x="699153" y="1492480"/>
            <a:chExt cx="4327339" cy="1295943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1F89E1E-A2E6-469F-8E2D-DE81DD9C2DD7}"/>
                </a:ext>
              </a:extLst>
            </p:cNvPr>
            <p:cNvSpPr/>
            <p:nvPr/>
          </p:nvSpPr>
          <p:spPr>
            <a:xfrm>
              <a:off x="699153" y="1492480"/>
              <a:ext cx="255798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61E62F3-AC72-4560-B1CB-CE22639BB70A}"/>
                </a:ext>
              </a:extLst>
            </p:cNvPr>
            <p:cNvSpPr txBox="1"/>
            <p:nvPr/>
          </p:nvSpPr>
          <p:spPr>
            <a:xfrm>
              <a:off x="2442088" y="1616736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F4611A0-E0A9-47FB-B559-BE578493D52C}"/>
                </a:ext>
              </a:extLst>
            </p:cNvPr>
            <p:cNvSpPr txBox="1"/>
            <p:nvPr/>
          </p:nvSpPr>
          <p:spPr>
            <a:xfrm>
              <a:off x="699153" y="1890292"/>
              <a:ext cx="432733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A44A12E9-4F84-4CB3-B1B7-E5932757FF38}"/>
              </a:ext>
            </a:extLst>
          </p:cNvPr>
          <p:cNvGrpSpPr/>
          <p:nvPr/>
        </p:nvGrpSpPr>
        <p:grpSpPr>
          <a:xfrm>
            <a:off x="820212" y="3139379"/>
            <a:ext cx="4327339" cy="1295943"/>
            <a:chOff x="699153" y="1492480"/>
            <a:chExt cx="4327339" cy="1295943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FBEF6D8F-61BA-4FDB-9E3A-1A2681A693A1}"/>
                </a:ext>
              </a:extLst>
            </p:cNvPr>
            <p:cNvSpPr/>
            <p:nvPr/>
          </p:nvSpPr>
          <p:spPr>
            <a:xfrm>
              <a:off x="699153" y="1492480"/>
              <a:ext cx="255798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E928000-FACA-4096-B7CD-2ED7DF933757}"/>
                </a:ext>
              </a:extLst>
            </p:cNvPr>
            <p:cNvSpPr txBox="1"/>
            <p:nvPr/>
          </p:nvSpPr>
          <p:spPr>
            <a:xfrm>
              <a:off x="2442088" y="1616736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B003D7B8-82B0-46E3-A90D-EA865C35CD00}"/>
                </a:ext>
              </a:extLst>
            </p:cNvPr>
            <p:cNvSpPr txBox="1"/>
            <p:nvPr/>
          </p:nvSpPr>
          <p:spPr>
            <a:xfrm>
              <a:off x="699153" y="1890292"/>
              <a:ext cx="432733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D6A8650F-1FA5-4F94-85E6-A2EC4BE19308}"/>
              </a:ext>
            </a:extLst>
          </p:cNvPr>
          <p:cNvGrpSpPr/>
          <p:nvPr/>
        </p:nvGrpSpPr>
        <p:grpSpPr>
          <a:xfrm>
            <a:off x="820212" y="4717548"/>
            <a:ext cx="4327339" cy="1295943"/>
            <a:chOff x="699153" y="1492480"/>
            <a:chExt cx="4327339" cy="1295943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1922C576-1101-4D19-B019-67FA19B213E9}"/>
                </a:ext>
              </a:extLst>
            </p:cNvPr>
            <p:cNvSpPr/>
            <p:nvPr/>
          </p:nvSpPr>
          <p:spPr>
            <a:xfrm>
              <a:off x="699153" y="1492480"/>
              <a:ext cx="255798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2F743FA5-5940-4B76-8597-4F9CE3BCA11A}"/>
                </a:ext>
              </a:extLst>
            </p:cNvPr>
            <p:cNvSpPr txBox="1"/>
            <p:nvPr/>
          </p:nvSpPr>
          <p:spPr>
            <a:xfrm>
              <a:off x="2442088" y="1616736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4895AE62-707C-4866-B704-981A759EAAA4}"/>
                </a:ext>
              </a:extLst>
            </p:cNvPr>
            <p:cNvSpPr txBox="1"/>
            <p:nvPr/>
          </p:nvSpPr>
          <p:spPr>
            <a:xfrm>
              <a:off x="699153" y="1890292"/>
              <a:ext cx="4327339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您的正文已经简明扼要，字字珠玑，但信息却错综复杂，需要用更多的文字来表述；但请您尽可能提炼思想的精髓，否则容易造成观者的阅读压力，适得其反。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040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0AEC18DE-F40D-43C3-B64C-668777EE62D8}"/>
              </a:ext>
            </a:extLst>
          </p:cNvPr>
          <p:cNvSpPr/>
          <p:nvPr/>
        </p:nvSpPr>
        <p:spPr>
          <a:xfrm>
            <a:off x="1310812" y="1285912"/>
            <a:ext cx="9570376" cy="4286175"/>
          </a:xfrm>
          <a:prstGeom prst="roundRect">
            <a:avLst>
              <a:gd name="adj" fmla="val 6296"/>
            </a:avLst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4CE6E2F-EF8F-47C6-8EF3-8CE37FB670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45614"/>
          <a:stretch/>
        </p:blipFill>
        <p:spPr>
          <a:xfrm>
            <a:off x="7890620" y="4698275"/>
            <a:ext cx="2725148" cy="87381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F53BE80-8BC7-49DA-B599-69BF83B8D3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/>
          <a:stretch/>
        </p:blipFill>
        <p:spPr>
          <a:xfrm>
            <a:off x="1310812" y="1347034"/>
            <a:ext cx="2081964" cy="416392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C738535-EC03-4F6C-ADE1-DA4724EA98C9}"/>
              </a:ext>
            </a:extLst>
          </p:cNvPr>
          <p:cNvSpPr txBox="1"/>
          <p:nvPr/>
        </p:nvSpPr>
        <p:spPr>
          <a:xfrm>
            <a:off x="1405080" y="3198165"/>
            <a:ext cx="77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</a:t>
            </a:r>
            <a:endParaRPr lang="zh-CN" altLang="en-US" sz="2400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31D576A-E1F3-4FD0-907E-DEF01385F6CA}"/>
              </a:ext>
            </a:extLst>
          </p:cNvPr>
          <p:cNvSpPr/>
          <p:nvPr/>
        </p:nvSpPr>
        <p:spPr>
          <a:xfrm>
            <a:off x="9552009" y="1876921"/>
            <a:ext cx="1329179" cy="2828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6348344-A184-430D-A2E8-94C6A2D5C26C}"/>
              </a:ext>
            </a:extLst>
          </p:cNvPr>
          <p:cNvSpPr txBox="1"/>
          <p:nvPr/>
        </p:nvSpPr>
        <p:spPr>
          <a:xfrm>
            <a:off x="3940022" y="2967332"/>
            <a:ext cx="37522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300" dirty="0"/>
              <a:t>教学设计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7836924-00FB-4669-8D8D-C33AFF9EABDE}"/>
              </a:ext>
            </a:extLst>
          </p:cNvPr>
          <p:cNvSpPr txBox="1"/>
          <p:nvPr/>
        </p:nvSpPr>
        <p:spPr>
          <a:xfrm>
            <a:off x="7193198" y="3428997"/>
            <a:ext cx="1766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dirty="0">
                <a:sym typeface="+mn-lt"/>
              </a:rPr>
              <a:t>TEACHING </a:t>
            </a:r>
          </a:p>
          <a:p>
            <a:r>
              <a:rPr lang="en-US" altLang="zh-CN" dirty="0">
                <a:sym typeface="+mn-lt"/>
              </a:rPr>
              <a:t>COURSEWARE </a:t>
            </a:r>
          </a:p>
        </p:txBody>
      </p:sp>
    </p:spTree>
    <p:extLst>
      <p:ext uri="{BB962C8B-B14F-4D97-AF65-F5344CB8AC3E}">
        <p14:creationId xmlns:p14="http://schemas.microsoft.com/office/powerpoint/2010/main" val="382051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教学设计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BFF76C59-7DF3-4D1B-9530-55214889E3A4}"/>
              </a:ext>
            </a:extLst>
          </p:cNvPr>
          <p:cNvGrpSpPr/>
          <p:nvPr/>
        </p:nvGrpSpPr>
        <p:grpSpPr>
          <a:xfrm>
            <a:off x="1144212" y="1724025"/>
            <a:ext cx="9903575" cy="4421170"/>
            <a:chOff x="1144212" y="1724025"/>
            <a:chExt cx="9903575" cy="4421170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C75A1E83-7226-4856-A050-91B70BBFCA0E}"/>
                </a:ext>
              </a:extLst>
            </p:cNvPr>
            <p:cNvSpPr/>
            <p:nvPr/>
          </p:nvSpPr>
          <p:spPr>
            <a:xfrm>
              <a:off x="1144212" y="1724025"/>
              <a:ext cx="3205714" cy="442117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</a:endParaRPr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0E1E2349-EAE3-4666-A6F3-E97F5E62C6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832" r="25832"/>
            <a:stretch>
              <a:fillRect/>
            </a:stretch>
          </p:blipFill>
          <p:spPr>
            <a:xfrm>
              <a:off x="4493242" y="1724025"/>
              <a:ext cx="3205515" cy="4421170"/>
            </a:xfrm>
            <a:prstGeom prst="rect">
              <a:avLst/>
            </a:prstGeom>
          </p:spPr>
        </p:pic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id="{1E9A0565-2FB8-4DF9-A3C5-100E2DCFE1A0}"/>
                </a:ext>
              </a:extLst>
            </p:cNvPr>
            <p:cNvSpPr/>
            <p:nvPr/>
          </p:nvSpPr>
          <p:spPr>
            <a:xfrm>
              <a:off x="7842073" y="1724025"/>
              <a:ext cx="3205714" cy="442117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100000"/>
              </a:schemeClr>
            </a:solidFill>
            <a:ln>
              <a:noFill/>
            </a:ln>
            <a:effectLst>
              <a:outerShdw blurRad="254000" sx="103000" sy="103000" algn="ctr" rotWithShape="0">
                <a:schemeClr val="accent5">
                  <a:lumMod val="7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>
                    <a:lumMod val="100000"/>
                  </a:schemeClr>
                </a:solidFill>
                <a:cs typeface="+mn-ea"/>
              </a:endParaRPr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57CE4C4A-74B4-4D86-A726-E62E937293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04" r="76581" b="69484"/>
            <a:stretch/>
          </p:blipFill>
          <p:spPr>
            <a:xfrm>
              <a:off x="1427317" y="1976777"/>
              <a:ext cx="692409" cy="671297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D0AA56DB-AA21-4E7D-9212-D710F56DCC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912" t="-1598" r="-2790" b="57416"/>
            <a:stretch/>
          </p:blipFill>
          <p:spPr>
            <a:xfrm>
              <a:off x="8179399" y="1976777"/>
              <a:ext cx="657913" cy="757120"/>
            </a:xfrm>
            <a:prstGeom prst="rect">
              <a:avLst/>
            </a:prstGeom>
          </p:spPr>
        </p:pic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2AB81A97-B20E-44D8-8DEE-41CDDBCD5416}"/>
                </a:ext>
              </a:extLst>
            </p:cNvPr>
            <p:cNvGrpSpPr/>
            <p:nvPr/>
          </p:nvGrpSpPr>
          <p:grpSpPr>
            <a:xfrm>
              <a:off x="1324473" y="2742782"/>
              <a:ext cx="2883901" cy="2951927"/>
              <a:chOff x="699152" y="1492480"/>
              <a:chExt cx="2883901" cy="2951927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482C8376-043E-41A0-AFCB-58B531ABE602}"/>
                  </a:ext>
                </a:extLst>
              </p:cNvPr>
              <p:cNvSpPr/>
              <p:nvPr/>
            </p:nvSpPr>
            <p:spPr>
              <a:xfrm>
                <a:off x="699153" y="1492480"/>
                <a:ext cx="2557986" cy="3847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点击输入文字</a:t>
                </a: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4C87348F-7E42-43EC-B69F-E23C26084A86}"/>
                  </a:ext>
                </a:extLst>
              </p:cNvPr>
              <p:cNvSpPr txBox="1"/>
              <p:nvPr/>
            </p:nvSpPr>
            <p:spPr>
              <a:xfrm>
                <a:off x="730265" y="1877653"/>
                <a:ext cx="2132557" cy="21544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DAILY REPORT</a:t>
                </a:r>
                <a:r>
                  <a:rPr lang="en-US" altLang="zh-CN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 </a:t>
                </a:r>
                <a:r>
                  <a:rPr lang="zh-CN" altLang="en-US" sz="800" dirty="0">
                    <a:solidFill>
                      <a:schemeClr val="bg1">
                        <a:lumMod val="6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  <a:cs typeface="+mn-ea"/>
                    <a:sym typeface="+mn-lt"/>
                  </a:rPr>
                  <a:t>INTRODUCTION</a:t>
                </a: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C0A36C08-A59C-4309-A3E8-D77566E17C89}"/>
                  </a:ext>
                </a:extLst>
              </p:cNvPr>
              <p:cNvSpPr txBox="1"/>
              <p:nvPr/>
            </p:nvSpPr>
            <p:spPr>
              <a:xfrm>
                <a:off x="699152" y="2096607"/>
                <a:ext cx="2883901" cy="11751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您的正文已经简明扼要，但信息却错综复杂，需要用更多的文字来表述；但请您尽可能提炼思想的精髓，否则容易造成观者的阅读压力，适得其反。</a:t>
                </a: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E2317076-A032-41B7-B5B0-BA1F0C5D3705}"/>
                  </a:ext>
                </a:extLst>
              </p:cNvPr>
              <p:cNvSpPr txBox="1"/>
              <p:nvPr/>
            </p:nvSpPr>
            <p:spPr>
              <a:xfrm>
                <a:off x="699152" y="3269277"/>
                <a:ext cx="2883901" cy="11751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雅酷黑 45W" panose="020B0404020202020204" pitchFamily="34" charset="-122"/>
                    <a:ea typeface="汉仪雅酷黑 45W" panose="020B0404020202020204" pitchFamily="34" charset="-122"/>
                  </a:rPr>
                  <a:t>您的正文已经简明扼要，但信息却错综复杂，需要用更多的文字来表述；但请您尽可能提炼思想的精髓，否则容易造成观者的阅读压力，适得其反。</a:t>
                </a:r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C838D612-58AB-4F56-81B7-EB1C2BB8EDA3}"/>
                </a:ext>
              </a:extLst>
            </p:cNvPr>
            <p:cNvSpPr/>
            <p:nvPr/>
          </p:nvSpPr>
          <p:spPr>
            <a:xfrm>
              <a:off x="8002980" y="2742782"/>
              <a:ext cx="2557986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CA741CF-A658-42B7-90F5-22D891550910}"/>
                </a:ext>
              </a:extLst>
            </p:cNvPr>
            <p:cNvSpPr txBox="1"/>
            <p:nvPr/>
          </p:nvSpPr>
          <p:spPr>
            <a:xfrm>
              <a:off x="8034092" y="3127955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7DF2130B-8E1B-4B03-BFED-4A0EB488A7CE}"/>
                </a:ext>
              </a:extLst>
            </p:cNvPr>
            <p:cNvSpPr txBox="1"/>
            <p:nvPr/>
          </p:nvSpPr>
          <p:spPr>
            <a:xfrm>
              <a:off x="8002979" y="3346909"/>
              <a:ext cx="2883901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您的正文已经简明扼要，但信息却错综复杂，需要用更多的文字来表述；但请您尽可能提炼思想的精髓，否则容易造成观者的阅读压力，适得其反。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63F618BB-47ED-4BF3-898B-BE83E89FF65B}"/>
                </a:ext>
              </a:extLst>
            </p:cNvPr>
            <p:cNvSpPr txBox="1"/>
            <p:nvPr/>
          </p:nvSpPr>
          <p:spPr>
            <a:xfrm>
              <a:off x="8002979" y="4519579"/>
              <a:ext cx="2883901" cy="11751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您的正文已经简明扼要，但信息却错综复杂，需要用更多的文字来表述；但请您尽可能提炼思想的精髓，否则容易造成观者的阅读压力，适得其反。</a:t>
              </a:r>
            </a:p>
          </p:txBody>
        </p: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2C75BB5F-8EFB-4304-A0D7-4B53E05DB0BE}"/>
                </a:ext>
              </a:extLst>
            </p:cNvPr>
            <p:cNvGrpSpPr/>
            <p:nvPr/>
          </p:nvGrpSpPr>
          <p:grpSpPr>
            <a:xfrm>
              <a:off x="3574173" y="5928215"/>
              <a:ext cx="438150" cy="75543"/>
              <a:chOff x="4867275" y="630788"/>
              <a:chExt cx="552450" cy="95250"/>
            </a:xfrm>
          </p:grpSpPr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70AFAE93-6E6F-483B-AFE8-7F40617D9BC9}"/>
                  </a:ext>
                </a:extLst>
              </p:cNvPr>
              <p:cNvSpPr/>
              <p:nvPr/>
            </p:nvSpPr>
            <p:spPr>
              <a:xfrm>
                <a:off x="4867275" y="630788"/>
                <a:ext cx="95250" cy="95250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2B1E746F-3FD1-4706-83FB-36C4B53E61E9}"/>
                  </a:ext>
                </a:extLst>
              </p:cNvPr>
              <p:cNvSpPr/>
              <p:nvPr/>
            </p:nvSpPr>
            <p:spPr>
              <a:xfrm>
                <a:off x="5095875" y="630788"/>
                <a:ext cx="95250" cy="95250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F053E3C6-046E-4BDA-9F69-8F647D8014B0}"/>
                  </a:ext>
                </a:extLst>
              </p:cNvPr>
              <p:cNvSpPr/>
              <p:nvPr/>
            </p:nvSpPr>
            <p:spPr>
              <a:xfrm>
                <a:off x="5324475" y="630788"/>
                <a:ext cx="95250" cy="95250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05779601-3D57-4C11-B819-B89497775D57}"/>
                </a:ext>
              </a:extLst>
            </p:cNvPr>
            <p:cNvGrpSpPr/>
            <p:nvPr/>
          </p:nvGrpSpPr>
          <p:grpSpPr>
            <a:xfrm>
              <a:off x="10341891" y="5928215"/>
              <a:ext cx="438150" cy="75543"/>
              <a:chOff x="4867275" y="630788"/>
              <a:chExt cx="552450" cy="95250"/>
            </a:xfrm>
          </p:grpSpPr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6F880A22-1D5E-4E79-B404-20637AF20175}"/>
                  </a:ext>
                </a:extLst>
              </p:cNvPr>
              <p:cNvSpPr/>
              <p:nvPr/>
            </p:nvSpPr>
            <p:spPr>
              <a:xfrm>
                <a:off x="4867275" y="630788"/>
                <a:ext cx="95250" cy="95250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15827294-3C64-4DC7-BDF7-312A70FB826E}"/>
                  </a:ext>
                </a:extLst>
              </p:cNvPr>
              <p:cNvSpPr/>
              <p:nvPr/>
            </p:nvSpPr>
            <p:spPr>
              <a:xfrm>
                <a:off x="5095875" y="630788"/>
                <a:ext cx="95250" cy="95250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17F787AD-3BCB-4F4B-8E09-2D87E7E31DCC}"/>
                  </a:ext>
                </a:extLst>
              </p:cNvPr>
              <p:cNvSpPr/>
              <p:nvPr/>
            </p:nvSpPr>
            <p:spPr>
              <a:xfrm>
                <a:off x="5324475" y="630788"/>
                <a:ext cx="95250" cy="95250"/>
              </a:xfrm>
              <a:prstGeom prst="ellipse">
                <a:avLst/>
              </a:prstGeom>
              <a:solidFill>
                <a:srgbClr val="384D8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1294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>
            <a:extLst>
              <a:ext uri="{FF2B5EF4-FFF2-40B4-BE49-F238E27FC236}">
                <a16:creationId xmlns:a16="http://schemas.microsoft.com/office/drawing/2014/main" id="{F2AED044-4648-4AF1-9671-F1C469054287}"/>
              </a:ext>
            </a:extLst>
          </p:cNvPr>
          <p:cNvSpPr/>
          <p:nvPr/>
        </p:nvSpPr>
        <p:spPr>
          <a:xfrm>
            <a:off x="907677" y="2069041"/>
            <a:ext cx="3539067" cy="3539067"/>
          </a:xfrm>
          <a:prstGeom prst="ellipse">
            <a:avLst/>
          </a:prstGeom>
          <a:solidFill>
            <a:schemeClr val="bg1">
              <a:lumMod val="100000"/>
            </a:schemeClr>
          </a:solidFill>
          <a:ln>
            <a:noFill/>
          </a:ln>
          <a:effectLst>
            <a:outerShdw blurRad="254000" sx="103000" sy="103000" algn="ctr" rotWithShape="0">
              <a:schemeClr val="accent5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lumMod val="100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7B7211B-7646-4C7A-ABF4-127492099D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7"/>
          <a:stretch/>
        </p:blipFill>
        <p:spPr>
          <a:xfrm>
            <a:off x="0" y="149214"/>
            <a:ext cx="514795" cy="96314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BE69C92-E4AD-41A8-ABCF-CF44B61AA0A1}"/>
              </a:ext>
            </a:extLst>
          </p:cNvPr>
          <p:cNvSpPr txBox="1"/>
          <p:nvPr/>
        </p:nvSpPr>
        <p:spPr>
          <a:xfrm>
            <a:off x="621786" y="369178"/>
            <a:ext cx="2055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spc="300" dirty="0"/>
              <a:t>教学设计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1C64B8-48DD-40B9-A9BD-AEA9E408815A}"/>
              </a:ext>
            </a:extLst>
          </p:cNvPr>
          <p:cNvSpPr txBox="1"/>
          <p:nvPr/>
        </p:nvSpPr>
        <p:spPr>
          <a:xfrm>
            <a:off x="2442088" y="514607"/>
            <a:ext cx="17662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900" spc="300">
                <a:solidFill>
                  <a:schemeClr val="bg1">
                    <a:lumMod val="7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</a:defRPr>
            </a:lvl1pPr>
          </a:lstStyle>
          <a:p>
            <a:r>
              <a:rPr lang="en-US" altLang="zh-CN" sz="700" dirty="0">
                <a:sym typeface="+mn-lt"/>
              </a:rPr>
              <a:t>TEACHING </a:t>
            </a:r>
          </a:p>
          <a:p>
            <a:r>
              <a:rPr lang="en-US" altLang="zh-CN" sz="700" dirty="0">
                <a:sym typeface="+mn-lt"/>
              </a:rPr>
              <a:t>COURSEWARE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94D30F1-CD95-4C80-9D44-BF320CCC2C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76" y="2514600"/>
            <a:ext cx="2647950" cy="2647950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214671CA-2F0E-42C8-A2F2-44431EC75BB9}"/>
              </a:ext>
            </a:extLst>
          </p:cNvPr>
          <p:cNvSpPr/>
          <p:nvPr/>
        </p:nvSpPr>
        <p:spPr>
          <a:xfrm>
            <a:off x="3325231" y="2167065"/>
            <a:ext cx="124756" cy="12475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5E1DDAB-2C1A-48C1-BC7C-138D915DF0BE}"/>
              </a:ext>
            </a:extLst>
          </p:cNvPr>
          <p:cNvSpPr/>
          <p:nvPr/>
        </p:nvSpPr>
        <p:spPr>
          <a:xfrm>
            <a:off x="3325231" y="5385329"/>
            <a:ext cx="124756" cy="12475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A0178FB-D7DE-4673-8DD9-A73B310812A1}"/>
              </a:ext>
            </a:extLst>
          </p:cNvPr>
          <p:cNvSpPr/>
          <p:nvPr/>
        </p:nvSpPr>
        <p:spPr>
          <a:xfrm>
            <a:off x="4237515" y="4508254"/>
            <a:ext cx="124756" cy="12475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72E21BCA-DBC3-4189-BC9F-8D156326532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04" r="76581" b="69484"/>
          <a:stretch/>
        </p:blipFill>
        <p:spPr>
          <a:xfrm>
            <a:off x="3708137" y="1820646"/>
            <a:ext cx="516180" cy="50044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29E91EC-406C-469E-A174-7D697903ADC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26" t="4261" r="43889" b="66161"/>
          <a:stretch/>
        </p:blipFill>
        <p:spPr>
          <a:xfrm>
            <a:off x="4621213" y="2838356"/>
            <a:ext cx="423347" cy="52380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CAA34AD-A488-43EB-96C5-168E187028B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12" t="-1598" r="-2790" b="57416"/>
          <a:stretch/>
        </p:blipFill>
        <p:spPr>
          <a:xfrm>
            <a:off x="4515486" y="4266205"/>
            <a:ext cx="529074" cy="608853"/>
          </a:xfrm>
          <a:prstGeom prst="rect">
            <a:avLst/>
          </a:prstGeom>
        </p:spPr>
      </p:pic>
      <p:sp>
        <p:nvSpPr>
          <p:cNvPr id="19" name="椭圆 18">
            <a:extLst>
              <a:ext uri="{FF2B5EF4-FFF2-40B4-BE49-F238E27FC236}">
                <a16:creationId xmlns:a16="http://schemas.microsoft.com/office/drawing/2014/main" id="{30C4977E-8F11-468C-9248-5A01BC4C93BD}"/>
              </a:ext>
            </a:extLst>
          </p:cNvPr>
          <p:cNvSpPr/>
          <p:nvPr/>
        </p:nvSpPr>
        <p:spPr>
          <a:xfrm>
            <a:off x="4237515" y="3037882"/>
            <a:ext cx="124756" cy="124756"/>
          </a:xfrm>
          <a:prstGeom prst="ellipse">
            <a:avLst/>
          </a:prstGeom>
          <a:solidFill>
            <a:srgbClr val="384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411B89ED-58AD-4DD5-95DE-1C69E9D92DF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61" t="65501" r="31061" b="-9683"/>
          <a:stretch/>
        </p:blipFill>
        <p:spPr>
          <a:xfrm>
            <a:off x="3571147" y="5162550"/>
            <a:ext cx="684867" cy="78813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6F22CEF3-C6D2-4F59-A54C-51E34F4A4D81}"/>
              </a:ext>
            </a:extLst>
          </p:cNvPr>
          <p:cNvGrpSpPr/>
          <p:nvPr/>
        </p:nvGrpSpPr>
        <p:grpSpPr>
          <a:xfrm>
            <a:off x="4441225" y="1616469"/>
            <a:ext cx="5902925" cy="898131"/>
            <a:chOff x="4441225" y="1493862"/>
            <a:chExt cx="5902925" cy="898131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5A85350-B13B-4851-B60D-DD4951C61D96}"/>
                </a:ext>
              </a:extLst>
            </p:cNvPr>
            <p:cNvSpPr/>
            <p:nvPr/>
          </p:nvSpPr>
          <p:spPr>
            <a:xfrm>
              <a:off x="4441225" y="1687296"/>
              <a:ext cx="2557986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0B723D76-59E3-42E8-8F50-81298D411775}"/>
                </a:ext>
              </a:extLst>
            </p:cNvPr>
            <p:cNvSpPr txBox="1"/>
            <p:nvPr/>
          </p:nvSpPr>
          <p:spPr>
            <a:xfrm>
              <a:off x="4472337" y="2033715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68041AE-3E53-4F7C-990D-D8CAB7C31C51}"/>
                </a:ext>
              </a:extLst>
            </p:cNvPr>
            <p:cNvSpPr txBox="1"/>
            <p:nvPr/>
          </p:nvSpPr>
          <p:spPr>
            <a:xfrm>
              <a:off x="6415980" y="1493862"/>
              <a:ext cx="3928170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0A8306E8-9770-4B05-82B4-AE757D5307D5}"/>
              </a:ext>
            </a:extLst>
          </p:cNvPr>
          <p:cNvGrpSpPr/>
          <p:nvPr/>
        </p:nvGrpSpPr>
        <p:grpSpPr>
          <a:xfrm>
            <a:off x="4441225" y="5093177"/>
            <a:ext cx="5902925" cy="898131"/>
            <a:chOff x="4441225" y="1493862"/>
            <a:chExt cx="5902925" cy="898131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4E078C1-94A8-4354-8FAF-E3358AF5B29F}"/>
                </a:ext>
              </a:extLst>
            </p:cNvPr>
            <p:cNvSpPr/>
            <p:nvPr/>
          </p:nvSpPr>
          <p:spPr>
            <a:xfrm>
              <a:off x="4441225" y="1687296"/>
              <a:ext cx="2557986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5F5D322C-8CEB-4CD7-BD59-8A84BF5B4E16}"/>
                </a:ext>
              </a:extLst>
            </p:cNvPr>
            <p:cNvSpPr txBox="1"/>
            <p:nvPr/>
          </p:nvSpPr>
          <p:spPr>
            <a:xfrm>
              <a:off x="4472337" y="2033715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960B081-F698-4379-8DBB-6C0A58AD4518}"/>
                </a:ext>
              </a:extLst>
            </p:cNvPr>
            <p:cNvSpPr txBox="1"/>
            <p:nvPr/>
          </p:nvSpPr>
          <p:spPr>
            <a:xfrm>
              <a:off x="6415980" y="1493862"/>
              <a:ext cx="3928170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2407E18-BCFB-4B90-A90D-09C96D17C497}"/>
              </a:ext>
            </a:extLst>
          </p:cNvPr>
          <p:cNvGrpSpPr/>
          <p:nvPr/>
        </p:nvGrpSpPr>
        <p:grpSpPr>
          <a:xfrm>
            <a:off x="5428602" y="2688803"/>
            <a:ext cx="5902925" cy="898131"/>
            <a:chOff x="4441225" y="1493862"/>
            <a:chExt cx="5902925" cy="898131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784BFA21-5E59-4CCB-8DE8-DF1BC2D56CCC}"/>
                </a:ext>
              </a:extLst>
            </p:cNvPr>
            <p:cNvSpPr/>
            <p:nvPr/>
          </p:nvSpPr>
          <p:spPr>
            <a:xfrm>
              <a:off x="4441225" y="1687296"/>
              <a:ext cx="2557986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98213440-413E-4C6C-9009-7E6383314C1B}"/>
                </a:ext>
              </a:extLst>
            </p:cNvPr>
            <p:cNvSpPr txBox="1"/>
            <p:nvPr/>
          </p:nvSpPr>
          <p:spPr>
            <a:xfrm>
              <a:off x="4472337" y="2033715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6B4031CE-931B-4DAA-8EBE-9100498A9683}"/>
                </a:ext>
              </a:extLst>
            </p:cNvPr>
            <p:cNvSpPr txBox="1"/>
            <p:nvPr/>
          </p:nvSpPr>
          <p:spPr>
            <a:xfrm>
              <a:off x="6415980" y="1493862"/>
              <a:ext cx="3928170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您的正文已经简明扼要，但信息却错综复杂，需要用更多的文字来表述；但请您尽可能提炼思想的精髓，否则容易造成观者的阅读压力，适得其反。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BAEAC14A-F346-494E-A96B-3C100AA610A7}"/>
              </a:ext>
            </a:extLst>
          </p:cNvPr>
          <p:cNvGrpSpPr/>
          <p:nvPr/>
        </p:nvGrpSpPr>
        <p:grpSpPr>
          <a:xfrm>
            <a:off x="5428602" y="3989269"/>
            <a:ext cx="5902925" cy="898131"/>
            <a:chOff x="4441225" y="1493862"/>
            <a:chExt cx="5902925" cy="898131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999DDF6A-F34B-432A-B37E-D7F5EA400AE9}"/>
                </a:ext>
              </a:extLst>
            </p:cNvPr>
            <p:cNvSpPr/>
            <p:nvPr/>
          </p:nvSpPr>
          <p:spPr>
            <a:xfrm>
              <a:off x="4441225" y="1687296"/>
              <a:ext cx="2557986" cy="3847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点击输入文字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7D0F49C-E301-4C34-93DA-77B460A19476}"/>
                </a:ext>
              </a:extLst>
            </p:cNvPr>
            <p:cNvSpPr txBox="1"/>
            <p:nvPr/>
          </p:nvSpPr>
          <p:spPr>
            <a:xfrm>
              <a:off x="4472337" y="2033715"/>
              <a:ext cx="2132557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DAILY REPORT</a:t>
              </a: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 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  <a:cs typeface="+mn-ea"/>
                  <a:sym typeface="+mn-lt"/>
                </a:rPr>
                <a:t>INTRODUCTION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2138A5D5-C762-4CB5-9DA3-E9AC1CB33695}"/>
                </a:ext>
              </a:extLst>
            </p:cNvPr>
            <p:cNvSpPr txBox="1"/>
            <p:nvPr/>
          </p:nvSpPr>
          <p:spPr>
            <a:xfrm>
              <a:off x="6415980" y="1493862"/>
              <a:ext cx="3928170" cy="8981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雅酷黑 45W" panose="020B0404020202020204" pitchFamily="34" charset="-122"/>
                  <a:ea typeface="汉仪雅酷黑 45W" panose="020B0404020202020204" pitchFamily="34" charset="-122"/>
                </a:rPr>
                <a:t>您的正文已经简明扼要，但信息却错综复杂，需要用更多的文字来表述；但请您尽可能提炼思想的精髓，否则容易造成观者的阅读压力，适得其反。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4484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dyy2vedf">
      <a:majorFont>
        <a:latin typeface="汉仪雅酷黑 75W"/>
        <a:ea typeface="汉仪雅酷黑 75W"/>
        <a:cs typeface=""/>
      </a:majorFont>
      <a:minorFont>
        <a:latin typeface="汉仪雅酷黑 75W"/>
        <a:ea typeface="汉仪雅酷黑 7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384D8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2183</Words>
  <Application>Microsoft Office PowerPoint</Application>
  <PresentationFormat>宽屏</PresentationFormat>
  <Paragraphs>230</Paragraphs>
  <Slides>19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Arial</vt:lpstr>
      <vt:lpstr>汉仪雅酷黑 45W</vt:lpstr>
      <vt:lpstr>等线</vt:lpstr>
      <vt:lpstr>汉仪雅酷黑 75W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Administrator</cp:lastModifiedBy>
  <cp:revision>19</cp:revision>
  <dcterms:modified xsi:type="dcterms:W3CDTF">2022-10-01T13:58:11Z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  <property fmtid="{D5CDD505-2E9C-101B-9397-08002B2CF9AE}" pid="3" name="KSOTemplateUUID">
    <vt:lpwstr>v1.0_mb_VGNcYH9gtnXqhv5EbepL8Q==</vt:lpwstr>
  </property>
</Properties>
</file>

<file path=docProps/thumbnail.jpeg>
</file>